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colors6.xml" ContentType="application/vnd.openxmlformats-officedocument.drawingml.diagramColors+xml"/>
  <Override PartName="/ppt/diagrams/drawing6.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layout2.xml" ContentType="application/vnd.openxmlformats-officedocument.drawingml.diagramLayout+xml"/>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256" r:id="rId2"/>
    <p:sldId id="262" r:id="rId3"/>
    <p:sldId id="269" r:id="rId4"/>
    <p:sldId id="272" r:id="rId5"/>
    <p:sldId id="273" r:id="rId6"/>
    <p:sldId id="257" r:id="rId7"/>
    <p:sldId id="270" r:id="rId8"/>
    <p:sldId id="258" r:id="rId9"/>
    <p:sldId id="275" r:id="rId10"/>
    <p:sldId id="276" r:id="rId11"/>
    <p:sldId id="259" r:id="rId12"/>
    <p:sldId id="278" r:id="rId13"/>
    <p:sldId id="279" r:id="rId14"/>
    <p:sldId id="282" r:id="rId15"/>
    <p:sldId id="280" r:id="rId16"/>
    <p:sldId id="285" r:id="rId17"/>
    <p:sldId id="283" r:id="rId18"/>
    <p:sldId id="284" r:id="rId19"/>
  </p:sldIdLst>
  <p:sldSz cx="9144000" cy="6858000" type="screen4x3"/>
  <p:notesSz cx="6888163" cy="100203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792C5"/>
    <a:srgbClr val="4F81BD"/>
    <a:srgbClr val="CC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337" autoAdjust="0"/>
    <p:restoredTop sz="89065" autoAdjust="0"/>
  </p:normalViewPr>
  <p:slideViewPr>
    <p:cSldViewPr>
      <p:cViewPr>
        <p:scale>
          <a:sx n="100" d="100"/>
          <a:sy n="100" d="100"/>
        </p:scale>
        <p:origin x="-42" y="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633C4E-7D7B-4BD0-9566-9F6C32FCDC1E}" type="doc">
      <dgm:prSet loTypeId="urn:microsoft.com/office/officeart/2005/8/layout/process5" loCatId="process" qsTypeId="urn:microsoft.com/office/officeart/2005/8/quickstyle/simple1" qsCatId="simple" csTypeId="urn:microsoft.com/office/officeart/2005/8/colors/accent1_2" csCatId="accent1" phldr="1"/>
      <dgm:spPr/>
    </dgm:pt>
    <dgm:pt modelId="{D1220F49-6A54-4869-9381-4D2FD38CE56A}">
      <dgm:prSet phldrT="[Texte]" custT="1"/>
      <dgm:spPr>
        <a:solidFill>
          <a:schemeClr val="accent1">
            <a:lumMod val="20000"/>
            <a:lumOff val="80000"/>
          </a:schemeClr>
        </a:solidFill>
      </dgm:spPr>
      <dgm:t>
        <a:bodyPr/>
        <a:lstStyle/>
        <a:p>
          <a:r>
            <a:rPr lang="fr-FR" sz="1600" b="1" dirty="0" smtClean="0">
              <a:solidFill>
                <a:schemeClr val="accent1">
                  <a:lumMod val="50000"/>
                </a:schemeClr>
              </a:solidFill>
              <a:latin typeface="Arial Narrow" pitchFamily="34" charset="0"/>
            </a:rPr>
            <a:t>CONTEXTUALISATION </a:t>
          </a:r>
        </a:p>
        <a:p>
          <a:r>
            <a:rPr lang="fr-FR" sz="1600" b="1" dirty="0" smtClean="0">
              <a:solidFill>
                <a:schemeClr val="accent1">
                  <a:lumMod val="50000"/>
                </a:schemeClr>
              </a:solidFill>
              <a:latin typeface="Arial Narrow" pitchFamily="34" charset="0"/>
            </a:rPr>
            <a:t>Avant </a:t>
          </a:r>
          <a:r>
            <a:rPr lang="fr-FR" sz="1600" b="1" dirty="0" smtClean="0">
              <a:solidFill>
                <a:schemeClr val="accent1">
                  <a:lumMod val="50000"/>
                </a:schemeClr>
              </a:solidFill>
              <a:latin typeface="Arial Narrow" pitchFamily="34" charset="0"/>
              <a:sym typeface="Wingdings 3"/>
            </a:rPr>
            <a:t> création</a:t>
          </a:r>
          <a:endParaRPr lang="fr-FR" sz="1600" b="1" dirty="0">
            <a:solidFill>
              <a:schemeClr val="accent1">
                <a:lumMod val="50000"/>
              </a:schemeClr>
            </a:solidFill>
            <a:latin typeface="Arial Narrow" pitchFamily="34" charset="0"/>
          </a:endParaRPr>
        </a:p>
      </dgm:t>
    </dgm:pt>
    <dgm:pt modelId="{CE54F954-2ADF-4B28-8B5D-3C5F0A9685AC}" type="parTrans" cxnId="{0BDDD372-5BFC-41C6-99D7-9995BA8DA152}">
      <dgm:prSet/>
      <dgm:spPr/>
      <dgm:t>
        <a:bodyPr/>
        <a:lstStyle/>
        <a:p>
          <a:endParaRPr lang="fr-FR"/>
        </a:p>
      </dgm:t>
    </dgm:pt>
    <dgm:pt modelId="{FB22F169-132C-4451-984D-3782D9D152FC}" type="sibTrans" cxnId="{0BDDD372-5BFC-41C6-99D7-9995BA8DA152}">
      <dgm:prSet/>
      <dgm:spPr>
        <a:solidFill>
          <a:schemeClr val="accent1">
            <a:lumMod val="75000"/>
          </a:schemeClr>
        </a:solidFill>
      </dgm:spPr>
      <dgm:t>
        <a:bodyPr/>
        <a:lstStyle/>
        <a:p>
          <a:endParaRPr lang="fr-FR"/>
        </a:p>
      </dgm:t>
    </dgm:pt>
    <dgm:pt modelId="{BF19A605-E4F6-48D7-8F7D-6E37A2F61278}">
      <dgm:prSet phldrT="[Texte]" custT="1"/>
      <dgm:spPr>
        <a:solidFill>
          <a:schemeClr val="accent1">
            <a:lumMod val="40000"/>
            <a:lumOff val="60000"/>
          </a:schemeClr>
        </a:solidFill>
      </dgm:spPr>
      <dgm:t>
        <a:bodyPr/>
        <a:lstStyle/>
        <a:p>
          <a:r>
            <a:rPr lang="fr-FR" sz="1600" b="1" dirty="0" smtClean="0">
              <a:solidFill>
                <a:schemeClr val="accent1">
                  <a:lumMod val="50000"/>
                </a:schemeClr>
              </a:solidFill>
              <a:latin typeface="Arial Narrow" pitchFamily="34" charset="0"/>
            </a:rPr>
            <a:t>EXPLOITATION</a:t>
          </a:r>
        </a:p>
        <a:p>
          <a:r>
            <a:rPr lang="fr-FR" sz="1600" b="1" dirty="0" smtClean="0">
              <a:solidFill>
                <a:schemeClr val="accent1">
                  <a:lumMod val="50000"/>
                </a:schemeClr>
              </a:solidFill>
              <a:latin typeface="Arial Narrow" pitchFamily="34" charset="0"/>
            </a:rPr>
            <a:t>Pendant </a:t>
          </a:r>
          <a:r>
            <a:rPr lang="fr-FR" sz="1600" b="1" dirty="0" smtClean="0">
              <a:solidFill>
                <a:schemeClr val="accent1">
                  <a:lumMod val="50000"/>
                </a:schemeClr>
              </a:solidFill>
              <a:latin typeface="Arial Narrow" pitchFamily="34" charset="0"/>
              <a:sym typeface="Wingdings 3"/>
            </a:rPr>
            <a:t> </a:t>
          </a:r>
          <a:r>
            <a:rPr lang="fr-FR" sz="1600" b="1" dirty="0" smtClean="0">
              <a:solidFill>
                <a:schemeClr val="accent1">
                  <a:lumMod val="50000"/>
                </a:schemeClr>
              </a:solidFill>
              <a:latin typeface="Arial Narrow" pitchFamily="34" charset="0"/>
              <a:sym typeface="Wingdings 3"/>
            </a:rPr>
            <a:t>exécution</a:t>
          </a:r>
          <a:endParaRPr lang="fr-FR" sz="1600" b="1" dirty="0">
            <a:solidFill>
              <a:schemeClr val="accent1">
                <a:lumMod val="50000"/>
              </a:schemeClr>
            </a:solidFill>
            <a:latin typeface="Arial Narrow" pitchFamily="34" charset="0"/>
          </a:endParaRPr>
        </a:p>
      </dgm:t>
    </dgm:pt>
    <dgm:pt modelId="{B6D63D4E-78A3-4684-9B24-15C9DF5BFED8}" type="parTrans" cxnId="{120BD32C-A400-4556-9D43-664028520A5D}">
      <dgm:prSet/>
      <dgm:spPr/>
      <dgm:t>
        <a:bodyPr/>
        <a:lstStyle/>
        <a:p>
          <a:endParaRPr lang="fr-FR"/>
        </a:p>
      </dgm:t>
    </dgm:pt>
    <dgm:pt modelId="{E3204ECD-E7F8-4BFC-80BF-489D3FE86BBF}" type="sibTrans" cxnId="{120BD32C-A400-4556-9D43-664028520A5D}">
      <dgm:prSet/>
      <dgm:spPr>
        <a:solidFill>
          <a:schemeClr val="accent1">
            <a:lumMod val="75000"/>
          </a:schemeClr>
        </a:solidFill>
      </dgm:spPr>
      <dgm:t>
        <a:bodyPr/>
        <a:lstStyle/>
        <a:p>
          <a:endParaRPr lang="fr-FR"/>
        </a:p>
      </dgm:t>
    </dgm:pt>
    <dgm:pt modelId="{F7A0761C-B1E9-495E-A34D-DD45627FF02B}">
      <dgm:prSet phldrT="[Texte]" custT="1"/>
      <dgm:spPr>
        <a:solidFill>
          <a:schemeClr val="accent1">
            <a:lumMod val="60000"/>
            <a:lumOff val="40000"/>
          </a:schemeClr>
        </a:solidFill>
      </dgm:spPr>
      <dgm:t>
        <a:bodyPr/>
        <a:lstStyle/>
        <a:p>
          <a:r>
            <a:rPr lang="fr-FR" sz="1600" b="1" dirty="0" smtClean="0">
              <a:solidFill>
                <a:schemeClr val="accent1">
                  <a:lumMod val="50000"/>
                </a:schemeClr>
              </a:solidFill>
              <a:latin typeface="Arial Narrow" pitchFamily="34" charset="0"/>
            </a:rPr>
            <a:t>CONTRÔLE D’EXÉCUTION</a:t>
          </a:r>
        </a:p>
        <a:p>
          <a:r>
            <a:rPr lang="fr-FR" sz="1600" b="1" dirty="0" smtClean="0">
              <a:solidFill>
                <a:schemeClr val="accent1">
                  <a:lumMod val="50000"/>
                </a:schemeClr>
              </a:solidFill>
              <a:latin typeface="Arial Narrow" pitchFamily="34" charset="0"/>
            </a:rPr>
            <a:t>Après </a:t>
          </a:r>
          <a:r>
            <a:rPr lang="fr-FR" sz="1600" b="1" dirty="0" smtClean="0">
              <a:solidFill>
                <a:schemeClr val="accent1">
                  <a:lumMod val="50000"/>
                </a:schemeClr>
              </a:solidFill>
              <a:latin typeface="Arial Narrow" pitchFamily="34" charset="0"/>
              <a:sym typeface="Wingdings 3"/>
            </a:rPr>
            <a:t> évaluation</a:t>
          </a:r>
          <a:endParaRPr lang="fr-FR" sz="1600" b="1" dirty="0">
            <a:solidFill>
              <a:schemeClr val="accent1">
                <a:lumMod val="50000"/>
              </a:schemeClr>
            </a:solidFill>
            <a:latin typeface="Arial Narrow" pitchFamily="34" charset="0"/>
          </a:endParaRPr>
        </a:p>
      </dgm:t>
    </dgm:pt>
    <dgm:pt modelId="{7981ACC3-0D2B-4B40-B176-6A61F3BE0965}" type="parTrans" cxnId="{BA69DC98-E0E2-41E8-B0FF-2AB3D16D390B}">
      <dgm:prSet/>
      <dgm:spPr/>
      <dgm:t>
        <a:bodyPr/>
        <a:lstStyle/>
        <a:p>
          <a:endParaRPr lang="fr-FR"/>
        </a:p>
      </dgm:t>
    </dgm:pt>
    <dgm:pt modelId="{D7F15868-46DF-44F6-BB0E-5BDDFFCDB817}" type="sibTrans" cxnId="{BA69DC98-E0E2-41E8-B0FF-2AB3D16D390B}">
      <dgm:prSet/>
      <dgm:spPr/>
      <dgm:t>
        <a:bodyPr/>
        <a:lstStyle/>
        <a:p>
          <a:endParaRPr lang="fr-FR"/>
        </a:p>
      </dgm:t>
    </dgm:pt>
    <dgm:pt modelId="{C1D893A7-87CD-462D-A539-E77C9F59B4FE}">
      <dgm:prSet phldrT="[Texte]" custT="1"/>
      <dgm:spPr>
        <a:solidFill>
          <a:schemeClr val="accent1">
            <a:lumMod val="40000"/>
            <a:lumOff val="60000"/>
          </a:schemeClr>
        </a:solidFill>
      </dgm:spPr>
      <dgm:t>
        <a:bodyPr/>
        <a:lstStyle/>
        <a:p>
          <a:r>
            <a:rPr lang="fr-FR" sz="1600" b="1" dirty="0" smtClean="0">
              <a:solidFill>
                <a:schemeClr val="accent1">
                  <a:lumMod val="50000"/>
                </a:schemeClr>
              </a:solidFill>
              <a:latin typeface="Arial Narrow" pitchFamily="34" charset="0"/>
            </a:rPr>
            <a:t>OPERATIONNALISATION</a:t>
          </a:r>
        </a:p>
        <a:p>
          <a:r>
            <a:rPr lang="fr-FR" sz="1600" b="1" dirty="0" smtClean="0">
              <a:solidFill>
                <a:schemeClr val="accent1">
                  <a:lumMod val="50000"/>
                </a:schemeClr>
              </a:solidFill>
              <a:latin typeface="Arial Narrow" pitchFamily="34" charset="0"/>
            </a:rPr>
            <a:t>Avant </a:t>
          </a:r>
          <a:r>
            <a:rPr lang="fr-FR" sz="1600" b="1" dirty="0" smtClean="0">
              <a:solidFill>
                <a:schemeClr val="accent1">
                  <a:lumMod val="50000"/>
                </a:schemeClr>
              </a:solidFill>
              <a:latin typeface="Arial Narrow" pitchFamily="34" charset="0"/>
              <a:sym typeface="Wingdings 3"/>
            </a:rPr>
            <a:t> condition de mise en œuvre</a:t>
          </a:r>
          <a:endParaRPr lang="fr-FR" sz="1600" b="1" dirty="0">
            <a:solidFill>
              <a:schemeClr val="accent1">
                <a:lumMod val="50000"/>
              </a:schemeClr>
            </a:solidFill>
            <a:latin typeface="Arial Narrow" pitchFamily="34" charset="0"/>
          </a:endParaRPr>
        </a:p>
      </dgm:t>
    </dgm:pt>
    <dgm:pt modelId="{CC6E6803-36A9-47D6-B3FE-5E416BB26BE6}" type="parTrans" cxnId="{9CEDFE68-88B3-4DA4-B4DD-BFF0C43FAC71}">
      <dgm:prSet/>
      <dgm:spPr/>
      <dgm:t>
        <a:bodyPr/>
        <a:lstStyle/>
        <a:p>
          <a:endParaRPr lang="fr-FR"/>
        </a:p>
      </dgm:t>
    </dgm:pt>
    <dgm:pt modelId="{EC076577-36A4-4DFB-B068-2B5A8A76699B}" type="sibTrans" cxnId="{9CEDFE68-88B3-4DA4-B4DD-BFF0C43FAC71}">
      <dgm:prSet/>
      <dgm:spPr/>
      <dgm:t>
        <a:bodyPr/>
        <a:lstStyle/>
        <a:p>
          <a:endParaRPr lang="fr-FR"/>
        </a:p>
      </dgm:t>
    </dgm:pt>
    <dgm:pt modelId="{C7317ED7-9061-43DF-B950-DAD76CF962D0}" type="pres">
      <dgm:prSet presAssocID="{3F633C4E-7D7B-4BD0-9566-9F6C32FCDC1E}" presName="diagram" presStyleCnt="0">
        <dgm:presLayoutVars>
          <dgm:dir/>
          <dgm:resizeHandles val="exact"/>
        </dgm:presLayoutVars>
      </dgm:prSet>
      <dgm:spPr/>
    </dgm:pt>
    <dgm:pt modelId="{05675349-EEC0-41A2-AED7-B0C0E02FD987}" type="pres">
      <dgm:prSet presAssocID="{D1220F49-6A54-4869-9381-4D2FD38CE56A}" presName="node" presStyleLbl="node1" presStyleIdx="0" presStyleCnt="4">
        <dgm:presLayoutVars>
          <dgm:bulletEnabled val="1"/>
        </dgm:presLayoutVars>
      </dgm:prSet>
      <dgm:spPr/>
      <dgm:t>
        <a:bodyPr/>
        <a:lstStyle/>
        <a:p>
          <a:endParaRPr lang="fr-FR"/>
        </a:p>
      </dgm:t>
    </dgm:pt>
    <dgm:pt modelId="{4E6AE7E1-4BC0-4C8C-B2E7-62F2AAA37AA3}" type="pres">
      <dgm:prSet presAssocID="{FB22F169-132C-4451-984D-3782D9D152FC}" presName="sibTrans" presStyleLbl="sibTrans2D1" presStyleIdx="0" presStyleCnt="3"/>
      <dgm:spPr/>
      <dgm:t>
        <a:bodyPr/>
        <a:lstStyle/>
        <a:p>
          <a:endParaRPr lang="fr-FR"/>
        </a:p>
      </dgm:t>
    </dgm:pt>
    <dgm:pt modelId="{F2C516F2-E552-4F36-950E-E52108984E6C}" type="pres">
      <dgm:prSet presAssocID="{FB22F169-132C-4451-984D-3782D9D152FC}" presName="connectorText" presStyleLbl="sibTrans2D1" presStyleIdx="0" presStyleCnt="3"/>
      <dgm:spPr/>
      <dgm:t>
        <a:bodyPr/>
        <a:lstStyle/>
        <a:p>
          <a:endParaRPr lang="fr-FR"/>
        </a:p>
      </dgm:t>
    </dgm:pt>
    <dgm:pt modelId="{F16F2C21-F4CE-43AE-851F-4AA251FB314C}" type="pres">
      <dgm:prSet presAssocID="{C1D893A7-87CD-462D-A539-E77C9F59B4FE}" presName="node" presStyleLbl="node1" presStyleIdx="1" presStyleCnt="4">
        <dgm:presLayoutVars>
          <dgm:bulletEnabled val="1"/>
        </dgm:presLayoutVars>
      </dgm:prSet>
      <dgm:spPr/>
      <dgm:t>
        <a:bodyPr/>
        <a:lstStyle/>
        <a:p>
          <a:endParaRPr lang="fr-FR"/>
        </a:p>
      </dgm:t>
    </dgm:pt>
    <dgm:pt modelId="{7E82441E-58B3-48A6-A673-D9ABB9C822E6}" type="pres">
      <dgm:prSet presAssocID="{EC076577-36A4-4DFB-B068-2B5A8A76699B}" presName="sibTrans" presStyleLbl="sibTrans2D1" presStyleIdx="1" presStyleCnt="3"/>
      <dgm:spPr/>
    </dgm:pt>
    <dgm:pt modelId="{D181D7BC-EF59-4D4B-AED0-A733D0E21325}" type="pres">
      <dgm:prSet presAssocID="{EC076577-36A4-4DFB-B068-2B5A8A76699B}" presName="connectorText" presStyleLbl="sibTrans2D1" presStyleIdx="1" presStyleCnt="3"/>
      <dgm:spPr/>
    </dgm:pt>
    <dgm:pt modelId="{D50D3210-B193-49D8-8B1B-22F572373493}" type="pres">
      <dgm:prSet presAssocID="{BF19A605-E4F6-48D7-8F7D-6E37A2F61278}" presName="node" presStyleLbl="node1" presStyleIdx="2" presStyleCnt="4">
        <dgm:presLayoutVars>
          <dgm:bulletEnabled val="1"/>
        </dgm:presLayoutVars>
      </dgm:prSet>
      <dgm:spPr/>
      <dgm:t>
        <a:bodyPr/>
        <a:lstStyle/>
        <a:p>
          <a:endParaRPr lang="fr-FR"/>
        </a:p>
      </dgm:t>
    </dgm:pt>
    <dgm:pt modelId="{E651E479-0F56-4F43-82DA-5F15F0A429A3}" type="pres">
      <dgm:prSet presAssocID="{E3204ECD-E7F8-4BFC-80BF-489D3FE86BBF}" presName="sibTrans" presStyleLbl="sibTrans2D1" presStyleIdx="2" presStyleCnt="3"/>
      <dgm:spPr/>
      <dgm:t>
        <a:bodyPr/>
        <a:lstStyle/>
        <a:p>
          <a:endParaRPr lang="fr-FR"/>
        </a:p>
      </dgm:t>
    </dgm:pt>
    <dgm:pt modelId="{9CDA84A5-4C49-4652-AC08-8185A418315F}" type="pres">
      <dgm:prSet presAssocID="{E3204ECD-E7F8-4BFC-80BF-489D3FE86BBF}" presName="connectorText" presStyleLbl="sibTrans2D1" presStyleIdx="2" presStyleCnt="3"/>
      <dgm:spPr/>
      <dgm:t>
        <a:bodyPr/>
        <a:lstStyle/>
        <a:p>
          <a:endParaRPr lang="fr-FR"/>
        </a:p>
      </dgm:t>
    </dgm:pt>
    <dgm:pt modelId="{D8CF17D5-64B1-47ED-8572-8A93E8E10B84}" type="pres">
      <dgm:prSet presAssocID="{F7A0761C-B1E9-495E-A34D-DD45627FF02B}" presName="node" presStyleLbl="node1" presStyleIdx="3" presStyleCnt="4">
        <dgm:presLayoutVars>
          <dgm:bulletEnabled val="1"/>
        </dgm:presLayoutVars>
      </dgm:prSet>
      <dgm:spPr/>
      <dgm:t>
        <a:bodyPr/>
        <a:lstStyle/>
        <a:p>
          <a:endParaRPr lang="fr-FR"/>
        </a:p>
      </dgm:t>
    </dgm:pt>
  </dgm:ptLst>
  <dgm:cxnLst>
    <dgm:cxn modelId="{93C1E87B-19C6-48EC-AA1C-1AEEC7F15D09}" type="presOf" srcId="{FB22F169-132C-4451-984D-3782D9D152FC}" destId="{4E6AE7E1-4BC0-4C8C-B2E7-62F2AAA37AA3}" srcOrd="0" destOrd="0" presId="urn:microsoft.com/office/officeart/2005/8/layout/process5"/>
    <dgm:cxn modelId="{120BD32C-A400-4556-9D43-664028520A5D}" srcId="{3F633C4E-7D7B-4BD0-9566-9F6C32FCDC1E}" destId="{BF19A605-E4F6-48D7-8F7D-6E37A2F61278}" srcOrd="2" destOrd="0" parTransId="{B6D63D4E-78A3-4684-9B24-15C9DF5BFED8}" sibTransId="{E3204ECD-E7F8-4BFC-80BF-489D3FE86BBF}"/>
    <dgm:cxn modelId="{D7B3E386-AF10-4C9D-BC16-FBCD9DFC500D}" type="presOf" srcId="{C1D893A7-87CD-462D-A539-E77C9F59B4FE}" destId="{F16F2C21-F4CE-43AE-851F-4AA251FB314C}" srcOrd="0" destOrd="0" presId="urn:microsoft.com/office/officeart/2005/8/layout/process5"/>
    <dgm:cxn modelId="{989C6505-BCF9-4A28-B537-0FAD692203B2}" type="presOf" srcId="{3F633C4E-7D7B-4BD0-9566-9F6C32FCDC1E}" destId="{C7317ED7-9061-43DF-B950-DAD76CF962D0}" srcOrd="0" destOrd="0" presId="urn:microsoft.com/office/officeart/2005/8/layout/process5"/>
    <dgm:cxn modelId="{46FAD05B-0B34-49C7-8804-9FC0C4A37E5C}" type="presOf" srcId="{EC076577-36A4-4DFB-B068-2B5A8A76699B}" destId="{7E82441E-58B3-48A6-A673-D9ABB9C822E6}" srcOrd="0" destOrd="0" presId="urn:microsoft.com/office/officeart/2005/8/layout/process5"/>
    <dgm:cxn modelId="{BA69DC98-E0E2-41E8-B0FF-2AB3D16D390B}" srcId="{3F633C4E-7D7B-4BD0-9566-9F6C32FCDC1E}" destId="{F7A0761C-B1E9-495E-A34D-DD45627FF02B}" srcOrd="3" destOrd="0" parTransId="{7981ACC3-0D2B-4B40-B176-6A61F3BE0965}" sibTransId="{D7F15868-46DF-44F6-BB0E-5BDDFFCDB817}"/>
    <dgm:cxn modelId="{A8FDE019-49AF-44BB-A815-136EF916298E}" type="presOf" srcId="{FB22F169-132C-4451-984D-3782D9D152FC}" destId="{F2C516F2-E552-4F36-950E-E52108984E6C}" srcOrd="1" destOrd="0" presId="urn:microsoft.com/office/officeart/2005/8/layout/process5"/>
    <dgm:cxn modelId="{97D20FC3-16BD-48D0-A6F8-F199BA2B641E}" type="presOf" srcId="{EC076577-36A4-4DFB-B068-2B5A8A76699B}" destId="{D181D7BC-EF59-4D4B-AED0-A733D0E21325}" srcOrd="1" destOrd="0" presId="urn:microsoft.com/office/officeart/2005/8/layout/process5"/>
    <dgm:cxn modelId="{1D5D3650-260F-4476-9893-3FF91CC25849}" type="presOf" srcId="{BF19A605-E4F6-48D7-8F7D-6E37A2F61278}" destId="{D50D3210-B193-49D8-8B1B-22F572373493}" srcOrd="0" destOrd="0" presId="urn:microsoft.com/office/officeart/2005/8/layout/process5"/>
    <dgm:cxn modelId="{0BDDD372-5BFC-41C6-99D7-9995BA8DA152}" srcId="{3F633C4E-7D7B-4BD0-9566-9F6C32FCDC1E}" destId="{D1220F49-6A54-4869-9381-4D2FD38CE56A}" srcOrd="0" destOrd="0" parTransId="{CE54F954-2ADF-4B28-8B5D-3C5F0A9685AC}" sibTransId="{FB22F169-132C-4451-984D-3782D9D152FC}"/>
    <dgm:cxn modelId="{9CEDFE68-88B3-4DA4-B4DD-BFF0C43FAC71}" srcId="{3F633C4E-7D7B-4BD0-9566-9F6C32FCDC1E}" destId="{C1D893A7-87CD-462D-A539-E77C9F59B4FE}" srcOrd="1" destOrd="0" parTransId="{CC6E6803-36A9-47D6-B3FE-5E416BB26BE6}" sibTransId="{EC076577-36A4-4DFB-B068-2B5A8A76699B}"/>
    <dgm:cxn modelId="{FD2F0ABA-8742-416F-B0FA-E4D01BAE27BE}" type="presOf" srcId="{E3204ECD-E7F8-4BFC-80BF-489D3FE86BBF}" destId="{E651E479-0F56-4F43-82DA-5F15F0A429A3}" srcOrd="0" destOrd="0" presId="urn:microsoft.com/office/officeart/2005/8/layout/process5"/>
    <dgm:cxn modelId="{950D145C-EA7D-4F2C-9751-99E9A7A7BE89}" type="presOf" srcId="{D1220F49-6A54-4869-9381-4D2FD38CE56A}" destId="{05675349-EEC0-41A2-AED7-B0C0E02FD987}" srcOrd="0" destOrd="0" presId="urn:microsoft.com/office/officeart/2005/8/layout/process5"/>
    <dgm:cxn modelId="{EB592976-DF84-45BF-A830-4C97EF9450A9}" type="presOf" srcId="{E3204ECD-E7F8-4BFC-80BF-489D3FE86BBF}" destId="{9CDA84A5-4C49-4652-AC08-8185A418315F}" srcOrd="1" destOrd="0" presId="urn:microsoft.com/office/officeart/2005/8/layout/process5"/>
    <dgm:cxn modelId="{56CBD9AF-D979-4AA4-A934-405325D89359}" type="presOf" srcId="{F7A0761C-B1E9-495E-A34D-DD45627FF02B}" destId="{D8CF17D5-64B1-47ED-8572-8A93E8E10B84}" srcOrd="0" destOrd="0" presId="urn:microsoft.com/office/officeart/2005/8/layout/process5"/>
    <dgm:cxn modelId="{4240B31B-FBE4-40CD-892C-45CD46A735CC}" type="presParOf" srcId="{C7317ED7-9061-43DF-B950-DAD76CF962D0}" destId="{05675349-EEC0-41A2-AED7-B0C0E02FD987}" srcOrd="0" destOrd="0" presId="urn:microsoft.com/office/officeart/2005/8/layout/process5"/>
    <dgm:cxn modelId="{B9CC654C-BC5C-4B73-B91B-132645BB2979}" type="presParOf" srcId="{C7317ED7-9061-43DF-B950-DAD76CF962D0}" destId="{4E6AE7E1-4BC0-4C8C-B2E7-62F2AAA37AA3}" srcOrd="1" destOrd="0" presId="urn:microsoft.com/office/officeart/2005/8/layout/process5"/>
    <dgm:cxn modelId="{1C1FDA17-EAE0-41F3-8A5D-44AA45D54E11}" type="presParOf" srcId="{4E6AE7E1-4BC0-4C8C-B2E7-62F2AAA37AA3}" destId="{F2C516F2-E552-4F36-950E-E52108984E6C}" srcOrd="0" destOrd="0" presId="urn:microsoft.com/office/officeart/2005/8/layout/process5"/>
    <dgm:cxn modelId="{CA9E9F15-BF0E-4D74-AB53-E91FC74C4282}" type="presParOf" srcId="{C7317ED7-9061-43DF-B950-DAD76CF962D0}" destId="{F16F2C21-F4CE-43AE-851F-4AA251FB314C}" srcOrd="2" destOrd="0" presId="urn:microsoft.com/office/officeart/2005/8/layout/process5"/>
    <dgm:cxn modelId="{55263DED-D650-4B0F-8143-02859215AD44}" type="presParOf" srcId="{C7317ED7-9061-43DF-B950-DAD76CF962D0}" destId="{7E82441E-58B3-48A6-A673-D9ABB9C822E6}" srcOrd="3" destOrd="0" presId="urn:microsoft.com/office/officeart/2005/8/layout/process5"/>
    <dgm:cxn modelId="{6EDD65B6-1B2E-4E99-A563-0AD82DE56F8F}" type="presParOf" srcId="{7E82441E-58B3-48A6-A673-D9ABB9C822E6}" destId="{D181D7BC-EF59-4D4B-AED0-A733D0E21325}" srcOrd="0" destOrd="0" presId="urn:microsoft.com/office/officeart/2005/8/layout/process5"/>
    <dgm:cxn modelId="{331F7E43-CFAE-4ACD-AEF4-54F308CDFCD9}" type="presParOf" srcId="{C7317ED7-9061-43DF-B950-DAD76CF962D0}" destId="{D50D3210-B193-49D8-8B1B-22F572373493}" srcOrd="4" destOrd="0" presId="urn:microsoft.com/office/officeart/2005/8/layout/process5"/>
    <dgm:cxn modelId="{A4B64CF9-A9C5-4BED-B20B-E96D6D3ADF17}" type="presParOf" srcId="{C7317ED7-9061-43DF-B950-DAD76CF962D0}" destId="{E651E479-0F56-4F43-82DA-5F15F0A429A3}" srcOrd="5" destOrd="0" presId="urn:microsoft.com/office/officeart/2005/8/layout/process5"/>
    <dgm:cxn modelId="{03958FEA-F0A7-4A4E-9FCF-1C2A081AB7A4}" type="presParOf" srcId="{E651E479-0F56-4F43-82DA-5F15F0A429A3}" destId="{9CDA84A5-4C49-4652-AC08-8185A418315F}" srcOrd="0" destOrd="0" presId="urn:microsoft.com/office/officeart/2005/8/layout/process5"/>
    <dgm:cxn modelId="{7890E33C-754B-4321-BC61-55129F6702DA}" type="presParOf" srcId="{C7317ED7-9061-43DF-B950-DAD76CF962D0}" destId="{D8CF17D5-64B1-47ED-8572-8A93E8E10B84}" srcOrd="6" destOrd="0" presId="urn:microsoft.com/office/officeart/2005/8/layout/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E84CF6-4848-46C8-8F14-A87D8C06E952}" type="doc">
      <dgm:prSet loTypeId="urn:microsoft.com/office/officeart/2008/layout/VerticalCurvedList" loCatId="list" qsTypeId="urn:microsoft.com/office/officeart/2005/8/quickstyle/simple1" qsCatId="simple" csTypeId="urn:microsoft.com/office/officeart/2005/8/colors/accent1_5" csCatId="accent1" phldr="1"/>
      <dgm:spPr/>
      <dgm:t>
        <a:bodyPr/>
        <a:lstStyle/>
        <a:p>
          <a:endParaRPr lang="fr-FR"/>
        </a:p>
      </dgm:t>
    </dgm:pt>
    <dgm:pt modelId="{12940ED4-58CD-44B3-B115-653E6D876A93}">
      <dgm:prSet phldrT="[Texte]"/>
      <dgm:spPr/>
      <dgm:t>
        <a:bodyPr/>
        <a:lstStyle/>
        <a:p>
          <a:r>
            <a:rPr lang="fr-FR" dirty="0" smtClean="0"/>
            <a:t>Définir le thème du scénario en y intégrant le programme  d’économie et droit</a:t>
          </a:r>
          <a:endParaRPr lang="fr-FR" dirty="0"/>
        </a:p>
      </dgm:t>
    </dgm:pt>
    <dgm:pt modelId="{21356C77-B0E6-4DF9-B3A3-6B1AC71116A4}" type="parTrans" cxnId="{7B74AC50-C00A-40A3-899C-F4D452D0BC99}">
      <dgm:prSet/>
      <dgm:spPr/>
      <dgm:t>
        <a:bodyPr/>
        <a:lstStyle/>
        <a:p>
          <a:endParaRPr lang="fr-FR"/>
        </a:p>
      </dgm:t>
    </dgm:pt>
    <dgm:pt modelId="{9F222193-8FD6-449B-8296-A7C70B9D555A}" type="sibTrans" cxnId="{7B74AC50-C00A-40A3-899C-F4D452D0BC99}">
      <dgm:prSet/>
      <dgm:spPr/>
      <dgm:t>
        <a:bodyPr/>
        <a:lstStyle/>
        <a:p>
          <a:endParaRPr lang="fr-FR"/>
        </a:p>
      </dgm:t>
    </dgm:pt>
    <dgm:pt modelId="{1516B567-9184-41D4-869A-2AA50C05D988}">
      <dgm:prSet phldrT="[Texte]"/>
      <dgm:spPr/>
      <dgm:t>
        <a:bodyPr/>
        <a:lstStyle/>
        <a:p>
          <a:r>
            <a:rPr lang="fr-FR" dirty="0" smtClean="0"/>
            <a:t>Sélectionner les situations professionnelles du référentiel : données de la </a:t>
          </a:r>
          <a:r>
            <a:rPr lang="fr-FR" dirty="0" smtClean="0"/>
            <a:t>situation, </a:t>
          </a:r>
          <a:r>
            <a:rPr lang="fr-FR" dirty="0" smtClean="0"/>
            <a:t>savoirs, complexités et aléas</a:t>
          </a:r>
          <a:endParaRPr lang="fr-FR" dirty="0"/>
        </a:p>
      </dgm:t>
    </dgm:pt>
    <dgm:pt modelId="{10279B1A-A383-4189-A49D-DE047AD27D23}" type="parTrans" cxnId="{60526A46-88BE-421E-8502-C8E4B769E903}">
      <dgm:prSet/>
      <dgm:spPr/>
      <dgm:t>
        <a:bodyPr/>
        <a:lstStyle/>
        <a:p>
          <a:endParaRPr lang="fr-FR"/>
        </a:p>
      </dgm:t>
    </dgm:pt>
    <dgm:pt modelId="{A0767866-5009-49E4-8249-2885B2089735}" type="sibTrans" cxnId="{60526A46-88BE-421E-8502-C8E4B769E903}">
      <dgm:prSet/>
      <dgm:spPr/>
      <dgm:t>
        <a:bodyPr/>
        <a:lstStyle/>
        <a:p>
          <a:endParaRPr lang="fr-FR"/>
        </a:p>
      </dgm:t>
    </dgm:pt>
    <dgm:pt modelId="{8635C87C-9A23-4860-BECB-57C394559E52}">
      <dgm:prSet phldrT="[Texte]"/>
      <dgm:spPr/>
      <dgm:t>
        <a:bodyPr/>
        <a:lstStyle/>
        <a:p>
          <a:r>
            <a:rPr lang="fr-FR" dirty="0" smtClean="0"/>
            <a:t>Réfléchir à l’évaluation </a:t>
          </a:r>
          <a:r>
            <a:rPr lang="fr-FR" dirty="0" smtClean="0">
              <a:latin typeface="+mn-lt"/>
            </a:rPr>
            <a:t>(formative, intermédiaire, sommative, certificative) en lien avec le passeport professionnel </a:t>
          </a:r>
          <a:endParaRPr lang="fr-FR" dirty="0">
            <a:latin typeface="+mn-lt"/>
          </a:endParaRPr>
        </a:p>
      </dgm:t>
    </dgm:pt>
    <dgm:pt modelId="{70B5BED8-532B-4A89-B34F-CA5E725C7B8C}" type="parTrans" cxnId="{E72951E4-B07B-419C-9923-75A11EC21BC9}">
      <dgm:prSet/>
      <dgm:spPr/>
      <dgm:t>
        <a:bodyPr/>
        <a:lstStyle/>
        <a:p>
          <a:endParaRPr lang="fr-FR"/>
        </a:p>
      </dgm:t>
    </dgm:pt>
    <dgm:pt modelId="{6C642ECB-9B74-478E-A205-59BA20F92D95}" type="sibTrans" cxnId="{E72951E4-B07B-419C-9923-75A11EC21BC9}">
      <dgm:prSet/>
      <dgm:spPr/>
      <dgm:t>
        <a:bodyPr/>
        <a:lstStyle/>
        <a:p>
          <a:endParaRPr lang="fr-FR"/>
        </a:p>
      </dgm:t>
    </dgm:pt>
    <dgm:pt modelId="{5207A87B-C3DD-4E9D-9812-3D8488499F1D}" type="pres">
      <dgm:prSet presAssocID="{08E84CF6-4848-46C8-8F14-A87D8C06E952}" presName="Name0" presStyleCnt="0">
        <dgm:presLayoutVars>
          <dgm:chMax val="7"/>
          <dgm:chPref val="7"/>
          <dgm:dir/>
        </dgm:presLayoutVars>
      </dgm:prSet>
      <dgm:spPr/>
      <dgm:t>
        <a:bodyPr/>
        <a:lstStyle/>
        <a:p>
          <a:endParaRPr lang="fr-FR"/>
        </a:p>
      </dgm:t>
    </dgm:pt>
    <dgm:pt modelId="{4CEA32B0-7851-4786-9AA9-7EF9D9A1FA15}" type="pres">
      <dgm:prSet presAssocID="{08E84CF6-4848-46C8-8F14-A87D8C06E952}" presName="Name1" presStyleCnt="0"/>
      <dgm:spPr/>
    </dgm:pt>
    <dgm:pt modelId="{45797A61-2651-4EC9-B04F-CC0EB4643BA2}" type="pres">
      <dgm:prSet presAssocID="{08E84CF6-4848-46C8-8F14-A87D8C06E952}" presName="cycle" presStyleCnt="0"/>
      <dgm:spPr/>
    </dgm:pt>
    <dgm:pt modelId="{48C36FBE-9501-4788-B52E-5DCE25E31CF2}" type="pres">
      <dgm:prSet presAssocID="{08E84CF6-4848-46C8-8F14-A87D8C06E952}" presName="srcNode" presStyleLbl="node1" presStyleIdx="0" presStyleCnt="3"/>
      <dgm:spPr/>
    </dgm:pt>
    <dgm:pt modelId="{5BAC11FB-E5B3-41DE-9DA2-6C05B2A530A2}" type="pres">
      <dgm:prSet presAssocID="{08E84CF6-4848-46C8-8F14-A87D8C06E952}" presName="conn" presStyleLbl="parChTrans1D2" presStyleIdx="0" presStyleCnt="1"/>
      <dgm:spPr/>
      <dgm:t>
        <a:bodyPr/>
        <a:lstStyle/>
        <a:p>
          <a:endParaRPr lang="fr-FR"/>
        </a:p>
      </dgm:t>
    </dgm:pt>
    <dgm:pt modelId="{905DFF22-4671-4C27-8BD4-EE2FCDA68AD7}" type="pres">
      <dgm:prSet presAssocID="{08E84CF6-4848-46C8-8F14-A87D8C06E952}" presName="extraNode" presStyleLbl="node1" presStyleIdx="0" presStyleCnt="3"/>
      <dgm:spPr/>
    </dgm:pt>
    <dgm:pt modelId="{64F7EBB3-6092-4292-8D63-1A2681DEDEC8}" type="pres">
      <dgm:prSet presAssocID="{08E84CF6-4848-46C8-8F14-A87D8C06E952}" presName="dstNode" presStyleLbl="node1" presStyleIdx="0" presStyleCnt="3"/>
      <dgm:spPr/>
    </dgm:pt>
    <dgm:pt modelId="{20BF6E4D-092E-408A-8460-ED286DB395D3}" type="pres">
      <dgm:prSet presAssocID="{12940ED4-58CD-44B3-B115-653E6D876A93}" presName="text_1" presStyleLbl="node1" presStyleIdx="0" presStyleCnt="3">
        <dgm:presLayoutVars>
          <dgm:bulletEnabled val="1"/>
        </dgm:presLayoutVars>
      </dgm:prSet>
      <dgm:spPr/>
      <dgm:t>
        <a:bodyPr/>
        <a:lstStyle/>
        <a:p>
          <a:endParaRPr lang="fr-FR"/>
        </a:p>
      </dgm:t>
    </dgm:pt>
    <dgm:pt modelId="{8C5DE1B0-22CE-4374-AC6B-D49D2E5776BB}" type="pres">
      <dgm:prSet presAssocID="{12940ED4-58CD-44B3-B115-653E6D876A93}" presName="accent_1" presStyleCnt="0"/>
      <dgm:spPr/>
    </dgm:pt>
    <dgm:pt modelId="{6787360C-31C3-4829-8D66-253322FD655A}" type="pres">
      <dgm:prSet presAssocID="{12940ED4-58CD-44B3-B115-653E6D876A93}" presName="accentRepeatNode" presStyleLbl="solidFgAcc1" presStyleIdx="0" presStyleCnt="3"/>
      <dgm:spPr/>
    </dgm:pt>
    <dgm:pt modelId="{0BD57CFF-EA07-4A45-8882-CF5C9D3060E5}" type="pres">
      <dgm:prSet presAssocID="{1516B567-9184-41D4-869A-2AA50C05D988}" presName="text_2" presStyleLbl="node1" presStyleIdx="1" presStyleCnt="3">
        <dgm:presLayoutVars>
          <dgm:bulletEnabled val="1"/>
        </dgm:presLayoutVars>
      </dgm:prSet>
      <dgm:spPr/>
      <dgm:t>
        <a:bodyPr/>
        <a:lstStyle/>
        <a:p>
          <a:endParaRPr lang="fr-FR"/>
        </a:p>
      </dgm:t>
    </dgm:pt>
    <dgm:pt modelId="{F56E5445-DA3E-4D7A-BB56-BECF6EE61807}" type="pres">
      <dgm:prSet presAssocID="{1516B567-9184-41D4-869A-2AA50C05D988}" presName="accent_2" presStyleCnt="0"/>
      <dgm:spPr/>
    </dgm:pt>
    <dgm:pt modelId="{976E718C-7FE4-4C2B-A366-D41104EB4EEE}" type="pres">
      <dgm:prSet presAssocID="{1516B567-9184-41D4-869A-2AA50C05D988}" presName="accentRepeatNode" presStyleLbl="solidFgAcc1" presStyleIdx="1" presStyleCnt="3"/>
      <dgm:spPr/>
    </dgm:pt>
    <dgm:pt modelId="{0B32B64A-87A6-4B85-9D8D-7582E2C7AE35}" type="pres">
      <dgm:prSet presAssocID="{8635C87C-9A23-4860-BECB-57C394559E52}" presName="text_3" presStyleLbl="node1" presStyleIdx="2" presStyleCnt="3">
        <dgm:presLayoutVars>
          <dgm:bulletEnabled val="1"/>
        </dgm:presLayoutVars>
      </dgm:prSet>
      <dgm:spPr/>
      <dgm:t>
        <a:bodyPr/>
        <a:lstStyle/>
        <a:p>
          <a:endParaRPr lang="fr-FR"/>
        </a:p>
      </dgm:t>
    </dgm:pt>
    <dgm:pt modelId="{5040C2A7-0422-4E83-B8C0-8216EDF54607}" type="pres">
      <dgm:prSet presAssocID="{8635C87C-9A23-4860-BECB-57C394559E52}" presName="accent_3" presStyleCnt="0"/>
      <dgm:spPr/>
    </dgm:pt>
    <dgm:pt modelId="{29C5BE4E-42C5-4117-8AA3-C5C0F5F2AB1E}" type="pres">
      <dgm:prSet presAssocID="{8635C87C-9A23-4860-BECB-57C394559E52}" presName="accentRepeatNode" presStyleLbl="solidFgAcc1" presStyleIdx="2" presStyleCnt="3"/>
      <dgm:spPr/>
    </dgm:pt>
  </dgm:ptLst>
  <dgm:cxnLst>
    <dgm:cxn modelId="{814F8507-32EC-4D2D-8653-4D012E77B292}" type="presOf" srcId="{1516B567-9184-41D4-869A-2AA50C05D988}" destId="{0BD57CFF-EA07-4A45-8882-CF5C9D3060E5}" srcOrd="0" destOrd="0" presId="urn:microsoft.com/office/officeart/2008/layout/VerticalCurvedList"/>
    <dgm:cxn modelId="{C78C14AB-B995-4EEC-875A-1436BCE3FDE9}" type="presOf" srcId="{9F222193-8FD6-449B-8296-A7C70B9D555A}" destId="{5BAC11FB-E5B3-41DE-9DA2-6C05B2A530A2}" srcOrd="0" destOrd="0" presId="urn:microsoft.com/office/officeart/2008/layout/VerticalCurvedList"/>
    <dgm:cxn modelId="{75D9586C-3F3E-46F5-BAE2-8075FD22E526}" type="presOf" srcId="{08E84CF6-4848-46C8-8F14-A87D8C06E952}" destId="{5207A87B-C3DD-4E9D-9812-3D8488499F1D}" srcOrd="0" destOrd="0" presId="urn:microsoft.com/office/officeart/2008/layout/VerticalCurvedList"/>
    <dgm:cxn modelId="{60526A46-88BE-421E-8502-C8E4B769E903}" srcId="{08E84CF6-4848-46C8-8F14-A87D8C06E952}" destId="{1516B567-9184-41D4-869A-2AA50C05D988}" srcOrd="1" destOrd="0" parTransId="{10279B1A-A383-4189-A49D-DE047AD27D23}" sibTransId="{A0767866-5009-49E4-8249-2885B2089735}"/>
    <dgm:cxn modelId="{7B74AC50-C00A-40A3-899C-F4D452D0BC99}" srcId="{08E84CF6-4848-46C8-8F14-A87D8C06E952}" destId="{12940ED4-58CD-44B3-B115-653E6D876A93}" srcOrd="0" destOrd="0" parTransId="{21356C77-B0E6-4DF9-B3A3-6B1AC71116A4}" sibTransId="{9F222193-8FD6-449B-8296-A7C70B9D555A}"/>
    <dgm:cxn modelId="{7971561C-A62E-4A53-8AF4-C12634025E81}" type="presOf" srcId="{8635C87C-9A23-4860-BECB-57C394559E52}" destId="{0B32B64A-87A6-4B85-9D8D-7582E2C7AE35}" srcOrd="0" destOrd="0" presId="urn:microsoft.com/office/officeart/2008/layout/VerticalCurvedList"/>
    <dgm:cxn modelId="{E72951E4-B07B-419C-9923-75A11EC21BC9}" srcId="{08E84CF6-4848-46C8-8F14-A87D8C06E952}" destId="{8635C87C-9A23-4860-BECB-57C394559E52}" srcOrd="2" destOrd="0" parTransId="{70B5BED8-532B-4A89-B34F-CA5E725C7B8C}" sibTransId="{6C642ECB-9B74-478E-A205-59BA20F92D95}"/>
    <dgm:cxn modelId="{C150614D-0570-4788-B78E-083E77C90E90}" type="presOf" srcId="{12940ED4-58CD-44B3-B115-653E6D876A93}" destId="{20BF6E4D-092E-408A-8460-ED286DB395D3}" srcOrd="0" destOrd="0" presId="urn:microsoft.com/office/officeart/2008/layout/VerticalCurvedList"/>
    <dgm:cxn modelId="{F4302819-CD17-4A6F-A217-D0710739D6CD}" type="presParOf" srcId="{5207A87B-C3DD-4E9D-9812-3D8488499F1D}" destId="{4CEA32B0-7851-4786-9AA9-7EF9D9A1FA15}" srcOrd="0" destOrd="0" presId="urn:microsoft.com/office/officeart/2008/layout/VerticalCurvedList"/>
    <dgm:cxn modelId="{B94F85CD-24B9-4B12-83B9-3B80C2224041}" type="presParOf" srcId="{4CEA32B0-7851-4786-9AA9-7EF9D9A1FA15}" destId="{45797A61-2651-4EC9-B04F-CC0EB4643BA2}" srcOrd="0" destOrd="0" presId="urn:microsoft.com/office/officeart/2008/layout/VerticalCurvedList"/>
    <dgm:cxn modelId="{9C8C8B95-2372-4B95-BAF4-031C93C615C8}" type="presParOf" srcId="{45797A61-2651-4EC9-B04F-CC0EB4643BA2}" destId="{48C36FBE-9501-4788-B52E-5DCE25E31CF2}" srcOrd="0" destOrd="0" presId="urn:microsoft.com/office/officeart/2008/layout/VerticalCurvedList"/>
    <dgm:cxn modelId="{16827994-E171-4A1F-86C1-E0766A499154}" type="presParOf" srcId="{45797A61-2651-4EC9-B04F-CC0EB4643BA2}" destId="{5BAC11FB-E5B3-41DE-9DA2-6C05B2A530A2}" srcOrd="1" destOrd="0" presId="urn:microsoft.com/office/officeart/2008/layout/VerticalCurvedList"/>
    <dgm:cxn modelId="{5262AFDB-1D5B-4C12-89DF-8CAFBBB2E552}" type="presParOf" srcId="{45797A61-2651-4EC9-B04F-CC0EB4643BA2}" destId="{905DFF22-4671-4C27-8BD4-EE2FCDA68AD7}" srcOrd="2" destOrd="0" presId="urn:microsoft.com/office/officeart/2008/layout/VerticalCurvedList"/>
    <dgm:cxn modelId="{1E772772-449B-45BD-9997-167BC0A82248}" type="presParOf" srcId="{45797A61-2651-4EC9-B04F-CC0EB4643BA2}" destId="{64F7EBB3-6092-4292-8D63-1A2681DEDEC8}" srcOrd="3" destOrd="0" presId="urn:microsoft.com/office/officeart/2008/layout/VerticalCurvedList"/>
    <dgm:cxn modelId="{509EF64E-CF5E-4879-B7B8-AE1DDD4AD729}" type="presParOf" srcId="{4CEA32B0-7851-4786-9AA9-7EF9D9A1FA15}" destId="{20BF6E4D-092E-408A-8460-ED286DB395D3}" srcOrd="1" destOrd="0" presId="urn:microsoft.com/office/officeart/2008/layout/VerticalCurvedList"/>
    <dgm:cxn modelId="{91FDDDA7-8923-48B6-AACB-70AA96D4C9B6}" type="presParOf" srcId="{4CEA32B0-7851-4786-9AA9-7EF9D9A1FA15}" destId="{8C5DE1B0-22CE-4374-AC6B-D49D2E5776BB}" srcOrd="2" destOrd="0" presId="urn:microsoft.com/office/officeart/2008/layout/VerticalCurvedList"/>
    <dgm:cxn modelId="{5CB558D2-D658-4E7D-A82B-232A9F695CDC}" type="presParOf" srcId="{8C5DE1B0-22CE-4374-AC6B-D49D2E5776BB}" destId="{6787360C-31C3-4829-8D66-253322FD655A}" srcOrd="0" destOrd="0" presId="urn:microsoft.com/office/officeart/2008/layout/VerticalCurvedList"/>
    <dgm:cxn modelId="{1F32781C-3811-455F-A603-42EEB1D13DF2}" type="presParOf" srcId="{4CEA32B0-7851-4786-9AA9-7EF9D9A1FA15}" destId="{0BD57CFF-EA07-4A45-8882-CF5C9D3060E5}" srcOrd="3" destOrd="0" presId="urn:microsoft.com/office/officeart/2008/layout/VerticalCurvedList"/>
    <dgm:cxn modelId="{3C82CF6C-C936-4C50-A786-85B9EC8C3486}" type="presParOf" srcId="{4CEA32B0-7851-4786-9AA9-7EF9D9A1FA15}" destId="{F56E5445-DA3E-4D7A-BB56-BECF6EE61807}" srcOrd="4" destOrd="0" presId="urn:microsoft.com/office/officeart/2008/layout/VerticalCurvedList"/>
    <dgm:cxn modelId="{0DF066AF-9BD8-4E33-8B61-41A71866D754}" type="presParOf" srcId="{F56E5445-DA3E-4D7A-BB56-BECF6EE61807}" destId="{976E718C-7FE4-4C2B-A366-D41104EB4EEE}" srcOrd="0" destOrd="0" presId="urn:microsoft.com/office/officeart/2008/layout/VerticalCurvedList"/>
    <dgm:cxn modelId="{6929195E-64C4-4240-B30E-CD5EAC459BC2}" type="presParOf" srcId="{4CEA32B0-7851-4786-9AA9-7EF9D9A1FA15}" destId="{0B32B64A-87A6-4B85-9D8D-7582E2C7AE35}" srcOrd="5" destOrd="0" presId="urn:microsoft.com/office/officeart/2008/layout/VerticalCurvedList"/>
    <dgm:cxn modelId="{06BC3A6A-095E-4FA9-B38F-7856F4943ED1}" type="presParOf" srcId="{4CEA32B0-7851-4786-9AA9-7EF9D9A1FA15}" destId="{5040C2A7-0422-4E83-B8C0-8216EDF54607}" srcOrd="6" destOrd="0" presId="urn:microsoft.com/office/officeart/2008/layout/VerticalCurvedList"/>
    <dgm:cxn modelId="{DF333287-D6F8-4CD0-860F-B28C5F16A13C}" type="presParOf" srcId="{5040C2A7-0422-4E83-B8C0-8216EDF54607}" destId="{29C5BE4E-42C5-4117-8AA3-C5C0F5F2AB1E}"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B3E44C1-DA8A-48E3-8332-4B188893AB1C}"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fr-FR"/>
        </a:p>
      </dgm:t>
    </dgm:pt>
    <dgm:pt modelId="{E1E3D9F1-608C-4859-9EE4-6F824490A6CA}">
      <dgm:prSet phldrT="[Texte]" custT="1"/>
      <dgm:spPr>
        <a:solidFill>
          <a:schemeClr val="accent1">
            <a:lumMod val="60000"/>
            <a:lumOff val="40000"/>
          </a:schemeClr>
        </a:solidFill>
      </dgm:spPr>
      <dgm:t>
        <a:bodyPr/>
        <a:lstStyle/>
        <a:p>
          <a:r>
            <a:rPr lang="fr-FR" sz="1800" dirty="0" smtClean="0">
              <a:solidFill>
                <a:schemeClr val="accent1">
                  <a:lumMod val="50000"/>
                </a:schemeClr>
              </a:solidFill>
              <a:latin typeface="Arial Narrow" pitchFamily="34" charset="0"/>
            </a:rPr>
            <a:t>PERSONNALISER</a:t>
          </a:r>
          <a:endParaRPr lang="fr-FR" sz="1800" dirty="0">
            <a:solidFill>
              <a:schemeClr val="accent1">
                <a:lumMod val="50000"/>
              </a:schemeClr>
            </a:solidFill>
            <a:latin typeface="Arial Narrow" pitchFamily="34" charset="0"/>
          </a:endParaRPr>
        </a:p>
      </dgm:t>
    </dgm:pt>
    <dgm:pt modelId="{A307B527-EC70-494F-A471-05FF57A2994E}" type="parTrans" cxnId="{65CAFBEB-4481-4595-8C77-776A8BBC05B5}">
      <dgm:prSet/>
      <dgm:spPr/>
      <dgm:t>
        <a:bodyPr/>
        <a:lstStyle/>
        <a:p>
          <a:endParaRPr lang="fr-FR"/>
        </a:p>
      </dgm:t>
    </dgm:pt>
    <dgm:pt modelId="{50417C9D-FE88-4249-9CE5-3C22D7634D5F}" type="sibTrans" cxnId="{65CAFBEB-4481-4595-8C77-776A8BBC05B5}">
      <dgm:prSet/>
      <dgm:spPr/>
      <dgm:t>
        <a:bodyPr/>
        <a:lstStyle/>
        <a:p>
          <a:endParaRPr lang="fr-FR"/>
        </a:p>
      </dgm:t>
    </dgm:pt>
    <dgm:pt modelId="{940BD0FB-627B-4746-A513-8EB44B20D357}">
      <dgm:prSet phldrT="[Texte]" custT="1"/>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fr-FR" sz="1600" dirty="0" smtClean="0">
              <a:solidFill>
                <a:schemeClr val="accent1">
                  <a:lumMod val="50000"/>
                </a:schemeClr>
              </a:solidFill>
              <a:latin typeface="Arial Narrow" pitchFamily="34" charset="0"/>
            </a:rPr>
            <a:t>Choisir les participants. Concevoir et planifier les travaux dans des groupes définis</a:t>
          </a:r>
        </a:p>
      </dgm:t>
    </dgm:pt>
    <dgm:pt modelId="{D66FE73D-2613-474C-AFD2-3BAC1AFC265E}" type="parTrans" cxnId="{3839B659-0BCB-4D10-852A-F65D161A66D1}">
      <dgm:prSet/>
      <dgm:spPr/>
      <dgm:t>
        <a:bodyPr/>
        <a:lstStyle/>
        <a:p>
          <a:endParaRPr lang="fr-FR"/>
        </a:p>
      </dgm:t>
    </dgm:pt>
    <dgm:pt modelId="{CD79948F-B748-459C-A0A3-C316B663EFFA}" type="sibTrans" cxnId="{3839B659-0BCB-4D10-852A-F65D161A66D1}">
      <dgm:prSet/>
      <dgm:spPr/>
      <dgm:t>
        <a:bodyPr/>
        <a:lstStyle/>
        <a:p>
          <a:endParaRPr lang="fr-FR"/>
        </a:p>
      </dgm:t>
    </dgm:pt>
    <dgm:pt modelId="{9AC3DFB0-636B-4590-858F-69B5B4CC8EF2}">
      <dgm:prSet phldrT="[Texte]" custT="1"/>
      <dgm:spPr>
        <a:solidFill>
          <a:schemeClr val="accent1">
            <a:lumMod val="60000"/>
            <a:lumOff val="40000"/>
          </a:schemeClr>
        </a:solidFill>
      </dgm:spPr>
      <dgm:t>
        <a:bodyPr/>
        <a:lstStyle/>
        <a:p>
          <a:r>
            <a:rPr lang="fr-FR" sz="1800" dirty="0" smtClean="0">
              <a:solidFill>
                <a:schemeClr val="accent1">
                  <a:lumMod val="50000"/>
                </a:schemeClr>
              </a:solidFill>
              <a:latin typeface="Arial Narrow" pitchFamily="34" charset="0"/>
            </a:rPr>
            <a:t>AFFECTER LES RÔLES</a:t>
          </a:r>
          <a:endParaRPr lang="fr-FR" sz="1800" dirty="0">
            <a:solidFill>
              <a:schemeClr val="accent1">
                <a:lumMod val="50000"/>
              </a:schemeClr>
            </a:solidFill>
            <a:latin typeface="Arial Narrow" pitchFamily="34" charset="0"/>
          </a:endParaRPr>
        </a:p>
      </dgm:t>
    </dgm:pt>
    <dgm:pt modelId="{00C22B4E-8000-4FCF-8FFD-CF3B82AA2D8A}" type="parTrans" cxnId="{78DA1A42-1E0B-4775-80CC-A1B02C1BB74E}">
      <dgm:prSet/>
      <dgm:spPr/>
      <dgm:t>
        <a:bodyPr/>
        <a:lstStyle/>
        <a:p>
          <a:endParaRPr lang="fr-FR"/>
        </a:p>
      </dgm:t>
    </dgm:pt>
    <dgm:pt modelId="{0B8C4DA0-CACE-4141-9E37-11214F708906}" type="sibTrans" cxnId="{78DA1A42-1E0B-4775-80CC-A1B02C1BB74E}">
      <dgm:prSet/>
      <dgm:spPr/>
      <dgm:t>
        <a:bodyPr/>
        <a:lstStyle/>
        <a:p>
          <a:endParaRPr lang="fr-FR"/>
        </a:p>
      </dgm:t>
    </dgm:pt>
    <dgm:pt modelId="{62140FA6-73EA-452C-BEC2-D85177C0A068}">
      <dgm:prSet phldrT="[Texte]" custT="1"/>
      <dgm:spPr/>
      <dgm:t>
        <a:bodyPr/>
        <a:lstStyle/>
        <a:p>
          <a:r>
            <a:rPr lang="fr-FR" sz="1600" dirty="0" smtClean="0">
              <a:solidFill>
                <a:schemeClr val="accent1">
                  <a:lumMod val="50000"/>
                </a:schemeClr>
              </a:solidFill>
              <a:latin typeface="Arial Narrow" pitchFamily="34" charset="0"/>
            </a:rPr>
            <a:t>Quel acteur pour quelle mission ? Répartir les rôles</a:t>
          </a:r>
          <a:endParaRPr lang="fr-FR" sz="1600" dirty="0">
            <a:solidFill>
              <a:schemeClr val="accent1">
                <a:lumMod val="50000"/>
              </a:schemeClr>
            </a:solidFill>
            <a:latin typeface="Arial Narrow" pitchFamily="34" charset="0"/>
          </a:endParaRPr>
        </a:p>
      </dgm:t>
    </dgm:pt>
    <dgm:pt modelId="{B4E3865E-0BF7-4ED0-9EF2-C001AA6C742F}" type="parTrans" cxnId="{64E89955-8C09-4DFF-9059-E40187611E63}">
      <dgm:prSet/>
      <dgm:spPr/>
      <dgm:t>
        <a:bodyPr/>
        <a:lstStyle/>
        <a:p>
          <a:endParaRPr lang="fr-FR"/>
        </a:p>
      </dgm:t>
    </dgm:pt>
    <dgm:pt modelId="{C742E65D-AC14-4317-8A30-76C7E532BFC0}" type="sibTrans" cxnId="{64E89955-8C09-4DFF-9059-E40187611E63}">
      <dgm:prSet/>
      <dgm:spPr/>
      <dgm:t>
        <a:bodyPr/>
        <a:lstStyle/>
        <a:p>
          <a:endParaRPr lang="fr-FR"/>
        </a:p>
      </dgm:t>
    </dgm:pt>
    <dgm:pt modelId="{B2C05EBA-778E-496E-A6C7-743B123EB9ED}">
      <dgm:prSet phldrT="[Texte]" custT="1"/>
      <dgm:spPr>
        <a:solidFill>
          <a:schemeClr val="accent1">
            <a:lumMod val="60000"/>
            <a:lumOff val="40000"/>
          </a:schemeClr>
        </a:solidFill>
      </dgm:spPr>
      <dgm:t>
        <a:bodyPr/>
        <a:lstStyle/>
        <a:p>
          <a:r>
            <a:rPr lang="fr-FR" sz="1800" dirty="0" smtClean="0">
              <a:solidFill>
                <a:schemeClr val="accent1">
                  <a:lumMod val="50000"/>
                </a:schemeClr>
              </a:solidFill>
              <a:latin typeface="Arial Narrow" pitchFamily="34" charset="0"/>
            </a:rPr>
            <a:t>MÉDIATISER</a:t>
          </a:r>
          <a:endParaRPr lang="fr-FR" sz="1800" dirty="0">
            <a:solidFill>
              <a:schemeClr val="accent1">
                <a:lumMod val="50000"/>
              </a:schemeClr>
            </a:solidFill>
            <a:latin typeface="Arial Narrow" pitchFamily="34" charset="0"/>
          </a:endParaRPr>
        </a:p>
      </dgm:t>
    </dgm:pt>
    <dgm:pt modelId="{D2ADAE94-6436-4833-A6C7-5C8E70D7A0A7}" type="parTrans" cxnId="{81D033F6-B62C-4F99-A9C1-088B1BBA7EFC}">
      <dgm:prSet/>
      <dgm:spPr/>
      <dgm:t>
        <a:bodyPr/>
        <a:lstStyle/>
        <a:p>
          <a:endParaRPr lang="fr-FR"/>
        </a:p>
      </dgm:t>
    </dgm:pt>
    <dgm:pt modelId="{EA322B54-08B5-4534-8128-C51B69B3FB06}" type="sibTrans" cxnId="{81D033F6-B62C-4F99-A9C1-088B1BBA7EFC}">
      <dgm:prSet/>
      <dgm:spPr/>
      <dgm:t>
        <a:bodyPr/>
        <a:lstStyle/>
        <a:p>
          <a:endParaRPr lang="fr-FR"/>
        </a:p>
      </dgm:t>
    </dgm:pt>
    <dgm:pt modelId="{BE4E5608-A4C2-4114-9641-5DA2FBAEECF2}">
      <dgm:prSet phldrT="[Texte]" custT="1"/>
      <dgm:spPr/>
      <dgm:t>
        <a:bodyPr/>
        <a:lstStyle/>
        <a:p>
          <a:r>
            <a:rPr lang="fr-FR" sz="1600" dirty="0" smtClean="0">
              <a:solidFill>
                <a:schemeClr val="accent1">
                  <a:lumMod val="50000"/>
                </a:schemeClr>
              </a:solidFill>
              <a:latin typeface="Arial Narrow" pitchFamily="34" charset="0"/>
            </a:rPr>
            <a:t>Sélectionner les documents ressources nécessaires à la mise en situation (documents papiers ou numérisés, fichier audio, fichier vidéo…)</a:t>
          </a:r>
          <a:endParaRPr lang="fr-FR" sz="1600" dirty="0">
            <a:solidFill>
              <a:schemeClr val="accent1">
                <a:lumMod val="50000"/>
              </a:schemeClr>
            </a:solidFill>
            <a:latin typeface="Arial Narrow" pitchFamily="34" charset="0"/>
          </a:endParaRPr>
        </a:p>
      </dgm:t>
    </dgm:pt>
    <dgm:pt modelId="{02BE6EAA-FDE0-4541-B12A-BA84E824A7D6}" type="parTrans" cxnId="{CC22CFE8-C498-4B08-9E8F-66EDC6155726}">
      <dgm:prSet/>
      <dgm:spPr/>
      <dgm:t>
        <a:bodyPr/>
        <a:lstStyle/>
        <a:p>
          <a:endParaRPr lang="fr-FR"/>
        </a:p>
      </dgm:t>
    </dgm:pt>
    <dgm:pt modelId="{86857AFD-D1CA-41A5-9C59-1DE82C2EF0CD}" type="sibTrans" cxnId="{CC22CFE8-C498-4B08-9E8F-66EDC6155726}">
      <dgm:prSet/>
      <dgm:spPr/>
      <dgm:t>
        <a:bodyPr/>
        <a:lstStyle/>
        <a:p>
          <a:endParaRPr lang="fr-FR"/>
        </a:p>
      </dgm:t>
    </dgm:pt>
    <dgm:pt modelId="{2D8907E1-C7AB-45ED-924F-C5E8D001224D}">
      <dgm:prSet phldrT="[Texte]" custT="1"/>
      <dgm:spPr/>
      <dgm:t>
        <a:bodyPr/>
        <a:lstStyle/>
        <a:p>
          <a:r>
            <a:rPr lang="fr-FR" sz="1600" dirty="0" smtClean="0">
              <a:solidFill>
                <a:schemeClr val="accent1">
                  <a:lumMod val="50000"/>
                </a:schemeClr>
              </a:solidFill>
              <a:latin typeface="Arial Narrow" pitchFamily="34" charset="0"/>
            </a:rPr>
            <a:t>Organisation précise du déroulement dans le temps : Organiser les moments de travail et les moments de regroupement ; Définir quand l’apprenant aura besoin d’un apport de connaissance ; Instaurer des moments de compte-rendu à l’oral, travail préparatoire à la réflexivité ; Prévoir l’organisation et la création d’une synthèse par les apprenants</a:t>
          </a:r>
          <a:endParaRPr lang="fr-FR" sz="1600" dirty="0">
            <a:solidFill>
              <a:schemeClr val="accent1">
                <a:lumMod val="50000"/>
              </a:schemeClr>
            </a:solidFill>
            <a:latin typeface="Arial Narrow" pitchFamily="34" charset="0"/>
          </a:endParaRPr>
        </a:p>
      </dgm:t>
    </dgm:pt>
    <dgm:pt modelId="{25958C55-C195-4DCA-AC95-5FB85553F30E}" type="parTrans" cxnId="{1E71326E-E1E1-4699-9C47-4B8A8B7AA2FF}">
      <dgm:prSet/>
      <dgm:spPr/>
      <dgm:t>
        <a:bodyPr/>
        <a:lstStyle/>
        <a:p>
          <a:endParaRPr lang="fr-FR"/>
        </a:p>
      </dgm:t>
    </dgm:pt>
    <dgm:pt modelId="{44C43D31-51FC-47D6-A59F-EA555BA3CFA4}" type="sibTrans" cxnId="{1E71326E-E1E1-4699-9C47-4B8A8B7AA2FF}">
      <dgm:prSet/>
      <dgm:spPr/>
      <dgm:t>
        <a:bodyPr/>
        <a:lstStyle/>
        <a:p>
          <a:endParaRPr lang="fr-FR"/>
        </a:p>
      </dgm:t>
    </dgm:pt>
    <dgm:pt modelId="{16817CBC-CA74-46A4-ADCB-95139D221C4A}">
      <dgm:prSet phldrT="[Texte]" custT="1"/>
      <dgm:spPr>
        <a:solidFill>
          <a:schemeClr val="accent1">
            <a:lumMod val="60000"/>
            <a:lumOff val="40000"/>
          </a:schemeClr>
        </a:solidFill>
      </dgm:spPr>
      <dgm:t>
        <a:bodyPr/>
        <a:lstStyle/>
        <a:p>
          <a:r>
            <a:rPr lang="fr-FR" sz="1800" dirty="0" smtClean="0">
              <a:solidFill>
                <a:schemeClr val="accent1">
                  <a:lumMod val="50000"/>
                </a:schemeClr>
              </a:solidFill>
              <a:latin typeface="Arial Narrow" pitchFamily="34" charset="0"/>
            </a:rPr>
            <a:t>INSTRUMENTER</a:t>
          </a:r>
          <a:endParaRPr lang="fr-FR" sz="1800" dirty="0">
            <a:solidFill>
              <a:schemeClr val="accent1">
                <a:lumMod val="50000"/>
              </a:schemeClr>
            </a:solidFill>
            <a:latin typeface="Arial Narrow" pitchFamily="34" charset="0"/>
          </a:endParaRPr>
        </a:p>
      </dgm:t>
    </dgm:pt>
    <dgm:pt modelId="{B95305C0-9A71-4CB5-BA3C-D3654EC92C3B}" type="parTrans" cxnId="{DCDE275C-A822-47F8-A283-4B6931384AAA}">
      <dgm:prSet/>
      <dgm:spPr/>
      <dgm:t>
        <a:bodyPr/>
        <a:lstStyle/>
        <a:p>
          <a:endParaRPr lang="fr-FR"/>
        </a:p>
      </dgm:t>
    </dgm:pt>
    <dgm:pt modelId="{A08611EC-E9D6-4C93-A09F-033BCF5EF606}" type="sibTrans" cxnId="{DCDE275C-A822-47F8-A283-4B6931384AAA}">
      <dgm:prSet/>
      <dgm:spPr/>
      <dgm:t>
        <a:bodyPr/>
        <a:lstStyle/>
        <a:p>
          <a:endParaRPr lang="fr-FR"/>
        </a:p>
      </dgm:t>
    </dgm:pt>
    <dgm:pt modelId="{7AFB4776-CE4D-4683-B5B5-5F90E27A618F}">
      <dgm:prSet phldrT="[Texte]" custT="1"/>
      <dgm:spPr/>
      <dgm:t>
        <a:bodyPr/>
        <a:lstStyle/>
        <a:p>
          <a:r>
            <a:rPr lang="fr-FR" sz="1600" dirty="0" smtClean="0">
              <a:solidFill>
                <a:schemeClr val="accent1">
                  <a:lumMod val="50000"/>
                </a:schemeClr>
              </a:solidFill>
              <a:latin typeface="Arial Narrow" pitchFamily="34" charset="0"/>
            </a:rPr>
            <a:t>Ressources logicielles et matérielles</a:t>
          </a:r>
          <a:endParaRPr lang="fr-FR" sz="1600" dirty="0">
            <a:solidFill>
              <a:schemeClr val="accent1">
                <a:lumMod val="50000"/>
              </a:schemeClr>
            </a:solidFill>
            <a:latin typeface="Arial Narrow" pitchFamily="34" charset="0"/>
          </a:endParaRPr>
        </a:p>
      </dgm:t>
    </dgm:pt>
    <dgm:pt modelId="{BBC6D6B3-9ED3-432B-A4F3-4602358A173B}" type="parTrans" cxnId="{96B7C8C0-E93D-4BB0-BAFD-0627C82FFAE4}">
      <dgm:prSet/>
      <dgm:spPr/>
      <dgm:t>
        <a:bodyPr/>
        <a:lstStyle/>
        <a:p>
          <a:endParaRPr lang="fr-FR"/>
        </a:p>
      </dgm:t>
    </dgm:pt>
    <dgm:pt modelId="{61AF52C9-9200-4A8E-8250-85485CBBBA9A}" type="sibTrans" cxnId="{96B7C8C0-E93D-4BB0-BAFD-0627C82FFAE4}">
      <dgm:prSet/>
      <dgm:spPr/>
      <dgm:t>
        <a:bodyPr/>
        <a:lstStyle/>
        <a:p>
          <a:endParaRPr lang="fr-FR"/>
        </a:p>
      </dgm:t>
    </dgm:pt>
    <dgm:pt modelId="{5CEC9CEE-3B9B-410B-912D-B3531F2D069B}">
      <dgm:prSet phldrT="[Texte]" custT="1"/>
      <dgm:spPr>
        <a:solidFill>
          <a:schemeClr val="accent1">
            <a:lumMod val="60000"/>
            <a:lumOff val="40000"/>
          </a:schemeClr>
        </a:solidFill>
      </dgm:spPr>
      <dgm:t>
        <a:bodyPr/>
        <a:lstStyle/>
        <a:p>
          <a:r>
            <a:rPr lang="fr-FR" sz="1800" dirty="0" smtClean="0">
              <a:solidFill>
                <a:schemeClr val="accent1">
                  <a:lumMod val="50000"/>
                </a:schemeClr>
              </a:solidFill>
              <a:latin typeface="Arial Narrow" pitchFamily="34" charset="0"/>
            </a:rPr>
            <a:t>PLANIFIER</a:t>
          </a:r>
          <a:endParaRPr lang="fr-FR" sz="1800" dirty="0">
            <a:solidFill>
              <a:schemeClr val="accent1">
                <a:lumMod val="50000"/>
              </a:schemeClr>
            </a:solidFill>
            <a:latin typeface="Arial Narrow" pitchFamily="34" charset="0"/>
          </a:endParaRPr>
        </a:p>
      </dgm:t>
    </dgm:pt>
    <dgm:pt modelId="{A5CA16D6-5E04-482B-BD9C-B73977E96F82}" type="parTrans" cxnId="{5AEA8C3A-140A-4E3B-A259-75E0DDF0B63C}">
      <dgm:prSet/>
      <dgm:spPr/>
      <dgm:t>
        <a:bodyPr/>
        <a:lstStyle/>
        <a:p>
          <a:endParaRPr lang="fr-FR"/>
        </a:p>
      </dgm:t>
    </dgm:pt>
    <dgm:pt modelId="{8D3BADF1-1AA8-4A8C-8017-6253A9241FB9}" type="sibTrans" cxnId="{5AEA8C3A-140A-4E3B-A259-75E0DDF0B63C}">
      <dgm:prSet/>
      <dgm:spPr/>
      <dgm:t>
        <a:bodyPr/>
        <a:lstStyle/>
        <a:p>
          <a:endParaRPr lang="fr-FR"/>
        </a:p>
      </dgm:t>
    </dgm:pt>
    <dgm:pt modelId="{AFE9A242-2820-4A81-BC0A-426996F60185}" type="pres">
      <dgm:prSet presAssocID="{EB3E44C1-DA8A-48E3-8332-4B188893AB1C}" presName="Name0" presStyleCnt="0">
        <dgm:presLayoutVars>
          <dgm:chPref val="3"/>
          <dgm:dir/>
          <dgm:animLvl val="lvl"/>
          <dgm:resizeHandles/>
        </dgm:presLayoutVars>
      </dgm:prSet>
      <dgm:spPr/>
      <dgm:t>
        <a:bodyPr/>
        <a:lstStyle/>
        <a:p>
          <a:endParaRPr lang="fr-FR"/>
        </a:p>
      </dgm:t>
    </dgm:pt>
    <dgm:pt modelId="{424745F6-2CAB-434A-975C-9B92617C2F31}" type="pres">
      <dgm:prSet presAssocID="{E1E3D9F1-608C-4859-9EE4-6F824490A6CA}" presName="horFlow" presStyleCnt="0"/>
      <dgm:spPr/>
    </dgm:pt>
    <dgm:pt modelId="{AF116E66-DE84-407A-AE38-2C82D292A6F0}" type="pres">
      <dgm:prSet presAssocID="{E1E3D9F1-608C-4859-9EE4-6F824490A6CA}" presName="bigChev" presStyleLbl="node1" presStyleIdx="0" presStyleCnt="5" custScaleY="57037"/>
      <dgm:spPr>
        <a:prstGeom prst="snipRoundRect">
          <a:avLst/>
        </a:prstGeom>
      </dgm:spPr>
      <dgm:t>
        <a:bodyPr/>
        <a:lstStyle/>
        <a:p>
          <a:endParaRPr lang="fr-FR"/>
        </a:p>
      </dgm:t>
    </dgm:pt>
    <dgm:pt modelId="{D0F35C76-986C-4E27-BE3A-BCBBC4502097}" type="pres">
      <dgm:prSet presAssocID="{D66FE73D-2613-474C-AFD2-3BAC1AFC265E}" presName="parTrans" presStyleCnt="0"/>
      <dgm:spPr/>
    </dgm:pt>
    <dgm:pt modelId="{CCE632AB-0821-4D38-84C2-E1B984D9A45D}" type="pres">
      <dgm:prSet presAssocID="{940BD0FB-627B-4746-A513-8EB44B20D357}" presName="node" presStyleLbl="alignAccFollowNode1" presStyleIdx="0" presStyleCnt="5" custScaleX="176634" custScaleY="40411" custLinFactNeighborX="-15385" custLinFactNeighborY="8765">
        <dgm:presLayoutVars>
          <dgm:bulletEnabled val="1"/>
        </dgm:presLayoutVars>
      </dgm:prSet>
      <dgm:spPr>
        <a:prstGeom prst="flowChartProcess">
          <a:avLst/>
        </a:prstGeom>
      </dgm:spPr>
      <dgm:t>
        <a:bodyPr/>
        <a:lstStyle/>
        <a:p>
          <a:endParaRPr lang="fr-FR"/>
        </a:p>
      </dgm:t>
    </dgm:pt>
    <dgm:pt modelId="{FFA2006C-0C9D-4C92-9D17-458F2C04C36F}" type="pres">
      <dgm:prSet presAssocID="{E1E3D9F1-608C-4859-9EE4-6F824490A6CA}" presName="vSp" presStyleCnt="0"/>
      <dgm:spPr/>
    </dgm:pt>
    <dgm:pt modelId="{27F19A00-A78C-4FEB-8A45-8EF6407CC471}" type="pres">
      <dgm:prSet presAssocID="{9AC3DFB0-636B-4590-858F-69B5B4CC8EF2}" presName="horFlow" presStyleCnt="0"/>
      <dgm:spPr/>
    </dgm:pt>
    <dgm:pt modelId="{B5A2EE67-C4F9-41D1-B6AB-02923ACB29F6}" type="pres">
      <dgm:prSet presAssocID="{9AC3DFB0-636B-4590-858F-69B5B4CC8EF2}" presName="bigChev" presStyleLbl="node1" presStyleIdx="1" presStyleCnt="5" custScaleY="57037" custLinFactNeighborY="-9835"/>
      <dgm:spPr>
        <a:prstGeom prst="snipRoundRect">
          <a:avLst/>
        </a:prstGeom>
      </dgm:spPr>
      <dgm:t>
        <a:bodyPr/>
        <a:lstStyle/>
        <a:p>
          <a:endParaRPr lang="fr-FR"/>
        </a:p>
      </dgm:t>
    </dgm:pt>
    <dgm:pt modelId="{9549D81F-9059-4BCE-B109-D5D9748DF52F}" type="pres">
      <dgm:prSet presAssocID="{B4E3865E-0BF7-4ED0-9EF2-C001AA6C742F}" presName="parTrans" presStyleCnt="0"/>
      <dgm:spPr/>
    </dgm:pt>
    <dgm:pt modelId="{52114C7E-C311-4723-8FD4-BAB274477B5F}" type="pres">
      <dgm:prSet presAssocID="{62140FA6-73EA-452C-BEC2-D85177C0A068}" presName="node" presStyleLbl="alignAccFollowNode1" presStyleIdx="1" presStyleCnt="5" custScaleX="176634" custScaleY="40411" custLinFactNeighborX="-15385" custLinFactNeighborY="-3084">
        <dgm:presLayoutVars>
          <dgm:bulletEnabled val="1"/>
        </dgm:presLayoutVars>
      </dgm:prSet>
      <dgm:spPr>
        <a:prstGeom prst="flowChartProcess">
          <a:avLst/>
        </a:prstGeom>
      </dgm:spPr>
      <dgm:t>
        <a:bodyPr/>
        <a:lstStyle/>
        <a:p>
          <a:endParaRPr lang="fr-FR"/>
        </a:p>
      </dgm:t>
    </dgm:pt>
    <dgm:pt modelId="{10C36D1D-2050-4913-9C48-7118422365C9}" type="pres">
      <dgm:prSet presAssocID="{9AC3DFB0-636B-4590-858F-69B5B4CC8EF2}" presName="vSp" presStyleCnt="0"/>
      <dgm:spPr/>
    </dgm:pt>
    <dgm:pt modelId="{5BAB9E7D-9737-4D80-91A6-EB7BD61EEA08}" type="pres">
      <dgm:prSet presAssocID="{B2C05EBA-778E-496E-A6C7-743B123EB9ED}" presName="horFlow" presStyleCnt="0"/>
      <dgm:spPr/>
    </dgm:pt>
    <dgm:pt modelId="{71214A1C-A777-488B-96DA-42B21BA19BF3}" type="pres">
      <dgm:prSet presAssocID="{B2C05EBA-778E-496E-A6C7-743B123EB9ED}" presName="bigChev" presStyleLbl="node1" presStyleIdx="2" presStyleCnt="5" custScaleY="57037" custLinFactNeighborY="-17848"/>
      <dgm:spPr>
        <a:prstGeom prst="snipRoundRect">
          <a:avLst/>
        </a:prstGeom>
      </dgm:spPr>
      <dgm:t>
        <a:bodyPr/>
        <a:lstStyle/>
        <a:p>
          <a:endParaRPr lang="fr-FR"/>
        </a:p>
      </dgm:t>
    </dgm:pt>
    <dgm:pt modelId="{B88A485B-8D55-4EC9-9E16-BACE427A0F39}" type="pres">
      <dgm:prSet presAssocID="{02BE6EAA-FDE0-4541-B12A-BA84E824A7D6}" presName="parTrans" presStyleCnt="0"/>
      <dgm:spPr/>
    </dgm:pt>
    <dgm:pt modelId="{1D35B7CE-85E0-4206-AF00-57057037307F}" type="pres">
      <dgm:prSet presAssocID="{BE4E5608-A4C2-4114-9641-5DA2FBAEECF2}" presName="node" presStyleLbl="alignAccFollowNode1" presStyleIdx="2" presStyleCnt="5" custScaleX="176634" custScaleY="40411" custLinFactNeighborX="-15385" custLinFactNeighborY="-12738">
        <dgm:presLayoutVars>
          <dgm:bulletEnabled val="1"/>
        </dgm:presLayoutVars>
      </dgm:prSet>
      <dgm:spPr>
        <a:prstGeom prst="flowChartProcess">
          <a:avLst/>
        </a:prstGeom>
      </dgm:spPr>
      <dgm:t>
        <a:bodyPr/>
        <a:lstStyle/>
        <a:p>
          <a:endParaRPr lang="fr-FR"/>
        </a:p>
      </dgm:t>
    </dgm:pt>
    <dgm:pt modelId="{C722F1B8-853F-4607-A92F-BB79D7710654}" type="pres">
      <dgm:prSet presAssocID="{B2C05EBA-778E-496E-A6C7-743B123EB9ED}" presName="vSp" presStyleCnt="0"/>
      <dgm:spPr/>
    </dgm:pt>
    <dgm:pt modelId="{6345988F-0203-4BFC-9736-8CCB8ACFDE1A}" type="pres">
      <dgm:prSet presAssocID="{16817CBC-CA74-46A4-ADCB-95139D221C4A}" presName="horFlow" presStyleCnt="0"/>
      <dgm:spPr/>
    </dgm:pt>
    <dgm:pt modelId="{D9947B50-7D52-4EF0-BCDD-5BEE81E13CDF}" type="pres">
      <dgm:prSet presAssocID="{16817CBC-CA74-46A4-ADCB-95139D221C4A}" presName="bigChev" presStyleLbl="node1" presStyleIdx="3" presStyleCnt="5" custScaleY="57037" custLinFactNeighborX="6243" custLinFactNeighborY="-25861"/>
      <dgm:spPr>
        <a:prstGeom prst="snipRoundRect">
          <a:avLst/>
        </a:prstGeom>
      </dgm:spPr>
      <dgm:t>
        <a:bodyPr/>
        <a:lstStyle/>
        <a:p>
          <a:endParaRPr lang="fr-FR"/>
        </a:p>
      </dgm:t>
    </dgm:pt>
    <dgm:pt modelId="{BC2A3BCB-983C-4220-AB9E-5A9AF8EA686E}" type="pres">
      <dgm:prSet presAssocID="{BBC6D6B3-9ED3-432B-A4F3-4602358A173B}" presName="parTrans" presStyleCnt="0"/>
      <dgm:spPr/>
    </dgm:pt>
    <dgm:pt modelId="{D1457CDF-175F-4554-B9D5-840AE6B0E6DA}" type="pres">
      <dgm:prSet presAssocID="{7AFB4776-CE4D-4683-B5B5-5F90E27A618F}" presName="node" presStyleLbl="alignAccFollowNode1" presStyleIdx="3" presStyleCnt="5" custScaleX="176634" custScaleY="40411" custLinFactNeighborX="-9142" custLinFactNeighborY="-22393">
        <dgm:presLayoutVars>
          <dgm:bulletEnabled val="1"/>
        </dgm:presLayoutVars>
      </dgm:prSet>
      <dgm:spPr>
        <a:prstGeom prst="flowChartProcess">
          <a:avLst/>
        </a:prstGeom>
      </dgm:spPr>
      <dgm:t>
        <a:bodyPr/>
        <a:lstStyle/>
        <a:p>
          <a:endParaRPr lang="fr-FR"/>
        </a:p>
      </dgm:t>
    </dgm:pt>
    <dgm:pt modelId="{E85179C0-6B5C-46C9-820A-EE5B8C55CD8F}" type="pres">
      <dgm:prSet presAssocID="{16817CBC-CA74-46A4-ADCB-95139D221C4A}" presName="vSp" presStyleCnt="0"/>
      <dgm:spPr/>
    </dgm:pt>
    <dgm:pt modelId="{49B51B57-8CF3-41D6-B55C-9DE63B0959BD}" type="pres">
      <dgm:prSet presAssocID="{5CEC9CEE-3B9B-410B-912D-B3531F2D069B}" presName="horFlow" presStyleCnt="0"/>
      <dgm:spPr/>
    </dgm:pt>
    <dgm:pt modelId="{F8411231-5E8C-49C1-B5B0-9722E52ACEA2}" type="pres">
      <dgm:prSet presAssocID="{5CEC9CEE-3B9B-410B-912D-B3531F2D069B}" presName="bigChev" presStyleLbl="node1" presStyleIdx="4" presStyleCnt="5" custScaleY="57037" custLinFactNeighborY="-48771"/>
      <dgm:spPr>
        <a:prstGeom prst="snipRoundRect">
          <a:avLst/>
        </a:prstGeom>
      </dgm:spPr>
      <dgm:t>
        <a:bodyPr/>
        <a:lstStyle/>
        <a:p>
          <a:endParaRPr lang="fr-FR"/>
        </a:p>
      </dgm:t>
    </dgm:pt>
    <dgm:pt modelId="{E939195F-493D-40C8-A958-894CC8AD6B4C}" type="pres">
      <dgm:prSet presAssocID="{25958C55-C195-4DCA-AC95-5FB85553F30E}" presName="parTrans" presStyleCnt="0"/>
      <dgm:spPr/>
    </dgm:pt>
    <dgm:pt modelId="{29D72725-3D7C-404E-AE4F-4E73A703D1FE}" type="pres">
      <dgm:prSet presAssocID="{2D8907E1-C7AB-45ED-924F-C5E8D001224D}" presName="node" presStyleLbl="alignAccFollowNode1" presStyleIdx="4" presStyleCnt="5" custScaleX="176634" custScaleY="110314" custLinFactNeighborX="-20101" custLinFactNeighborY="-14490">
        <dgm:presLayoutVars>
          <dgm:bulletEnabled val="1"/>
        </dgm:presLayoutVars>
      </dgm:prSet>
      <dgm:spPr>
        <a:prstGeom prst="flowChartProcess">
          <a:avLst/>
        </a:prstGeom>
      </dgm:spPr>
      <dgm:t>
        <a:bodyPr/>
        <a:lstStyle/>
        <a:p>
          <a:endParaRPr lang="fr-FR"/>
        </a:p>
      </dgm:t>
    </dgm:pt>
  </dgm:ptLst>
  <dgm:cxnLst>
    <dgm:cxn modelId="{4882CE0A-10A0-48E5-8E77-21D68217BDF4}" type="presOf" srcId="{940BD0FB-627B-4746-A513-8EB44B20D357}" destId="{CCE632AB-0821-4D38-84C2-E1B984D9A45D}" srcOrd="0" destOrd="0" presId="urn:microsoft.com/office/officeart/2005/8/layout/lProcess3"/>
    <dgm:cxn modelId="{78DA1A42-1E0B-4775-80CC-A1B02C1BB74E}" srcId="{EB3E44C1-DA8A-48E3-8332-4B188893AB1C}" destId="{9AC3DFB0-636B-4590-858F-69B5B4CC8EF2}" srcOrd="1" destOrd="0" parTransId="{00C22B4E-8000-4FCF-8FFD-CF3B82AA2D8A}" sibTransId="{0B8C4DA0-CACE-4141-9E37-11214F708906}"/>
    <dgm:cxn modelId="{81D033F6-B62C-4F99-A9C1-088B1BBA7EFC}" srcId="{EB3E44C1-DA8A-48E3-8332-4B188893AB1C}" destId="{B2C05EBA-778E-496E-A6C7-743B123EB9ED}" srcOrd="2" destOrd="0" parTransId="{D2ADAE94-6436-4833-A6C7-5C8E70D7A0A7}" sibTransId="{EA322B54-08B5-4534-8128-C51B69B3FB06}"/>
    <dgm:cxn modelId="{5AEA8C3A-140A-4E3B-A259-75E0DDF0B63C}" srcId="{EB3E44C1-DA8A-48E3-8332-4B188893AB1C}" destId="{5CEC9CEE-3B9B-410B-912D-B3531F2D069B}" srcOrd="4" destOrd="0" parTransId="{A5CA16D6-5E04-482B-BD9C-B73977E96F82}" sibTransId="{8D3BADF1-1AA8-4A8C-8017-6253A9241FB9}"/>
    <dgm:cxn modelId="{A7661387-67A8-4544-96D7-7642DE03218A}" type="presOf" srcId="{B2C05EBA-778E-496E-A6C7-743B123EB9ED}" destId="{71214A1C-A777-488B-96DA-42B21BA19BF3}" srcOrd="0" destOrd="0" presId="urn:microsoft.com/office/officeart/2005/8/layout/lProcess3"/>
    <dgm:cxn modelId="{7283AE9A-4B1C-4A8F-88E4-54690A7DD4AB}" type="presOf" srcId="{BE4E5608-A4C2-4114-9641-5DA2FBAEECF2}" destId="{1D35B7CE-85E0-4206-AF00-57057037307F}" srcOrd="0" destOrd="0" presId="urn:microsoft.com/office/officeart/2005/8/layout/lProcess3"/>
    <dgm:cxn modelId="{DCDE275C-A822-47F8-A283-4B6931384AAA}" srcId="{EB3E44C1-DA8A-48E3-8332-4B188893AB1C}" destId="{16817CBC-CA74-46A4-ADCB-95139D221C4A}" srcOrd="3" destOrd="0" parTransId="{B95305C0-9A71-4CB5-BA3C-D3654EC92C3B}" sibTransId="{A08611EC-E9D6-4C93-A09F-033BCF5EF606}"/>
    <dgm:cxn modelId="{AD3A3136-6BAD-49C0-A183-62498DC7999C}" type="presOf" srcId="{7AFB4776-CE4D-4683-B5B5-5F90E27A618F}" destId="{D1457CDF-175F-4554-B9D5-840AE6B0E6DA}" srcOrd="0" destOrd="0" presId="urn:microsoft.com/office/officeart/2005/8/layout/lProcess3"/>
    <dgm:cxn modelId="{65CAFBEB-4481-4595-8C77-776A8BBC05B5}" srcId="{EB3E44C1-DA8A-48E3-8332-4B188893AB1C}" destId="{E1E3D9F1-608C-4859-9EE4-6F824490A6CA}" srcOrd="0" destOrd="0" parTransId="{A307B527-EC70-494F-A471-05FF57A2994E}" sibTransId="{50417C9D-FE88-4249-9CE5-3C22D7634D5F}"/>
    <dgm:cxn modelId="{51085B8A-6585-445A-9C63-EA4C1B14A54E}" type="presOf" srcId="{9AC3DFB0-636B-4590-858F-69B5B4CC8EF2}" destId="{B5A2EE67-C4F9-41D1-B6AB-02923ACB29F6}" srcOrd="0" destOrd="0" presId="urn:microsoft.com/office/officeart/2005/8/layout/lProcess3"/>
    <dgm:cxn modelId="{64E89955-8C09-4DFF-9059-E40187611E63}" srcId="{9AC3DFB0-636B-4590-858F-69B5B4CC8EF2}" destId="{62140FA6-73EA-452C-BEC2-D85177C0A068}" srcOrd="0" destOrd="0" parTransId="{B4E3865E-0BF7-4ED0-9EF2-C001AA6C742F}" sibTransId="{C742E65D-AC14-4317-8A30-76C7E532BFC0}"/>
    <dgm:cxn modelId="{284E5C69-2F58-4209-BB0A-0AAEFCD09BC8}" type="presOf" srcId="{E1E3D9F1-608C-4859-9EE4-6F824490A6CA}" destId="{AF116E66-DE84-407A-AE38-2C82D292A6F0}" srcOrd="0" destOrd="0" presId="urn:microsoft.com/office/officeart/2005/8/layout/lProcess3"/>
    <dgm:cxn modelId="{DCC2113A-9EB2-4E1A-B23B-6FBD2D0CFCAC}" type="presOf" srcId="{EB3E44C1-DA8A-48E3-8332-4B188893AB1C}" destId="{AFE9A242-2820-4A81-BC0A-426996F60185}" srcOrd="0" destOrd="0" presId="urn:microsoft.com/office/officeart/2005/8/layout/lProcess3"/>
    <dgm:cxn modelId="{0424E7A8-2FD3-41D6-AF61-69CDA6E931FF}" type="presOf" srcId="{62140FA6-73EA-452C-BEC2-D85177C0A068}" destId="{52114C7E-C311-4723-8FD4-BAB274477B5F}" srcOrd="0" destOrd="0" presId="urn:microsoft.com/office/officeart/2005/8/layout/lProcess3"/>
    <dgm:cxn modelId="{CC22CFE8-C498-4B08-9E8F-66EDC6155726}" srcId="{B2C05EBA-778E-496E-A6C7-743B123EB9ED}" destId="{BE4E5608-A4C2-4114-9641-5DA2FBAEECF2}" srcOrd="0" destOrd="0" parTransId="{02BE6EAA-FDE0-4541-B12A-BA84E824A7D6}" sibTransId="{86857AFD-D1CA-41A5-9C59-1DE82C2EF0CD}"/>
    <dgm:cxn modelId="{1E71326E-E1E1-4699-9C47-4B8A8B7AA2FF}" srcId="{5CEC9CEE-3B9B-410B-912D-B3531F2D069B}" destId="{2D8907E1-C7AB-45ED-924F-C5E8D001224D}" srcOrd="0" destOrd="0" parTransId="{25958C55-C195-4DCA-AC95-5FB85553F30E}" sibTransId="{44C43D31-51FC-47D6-A59F-EA555BA3CFA4}"/>
    <dgm:cxn modelId="{96B7C8C0-E93D-4BB0-BAFD-0627C82FFAE4}" srcId="{16817CBC-CA74-46A4-ADCB-95139D221C4A}" destId="{7AFB4776-CE4D-4683-B5B5-5F90E27A618F}" srcOrd="0" destOrd="0" parTransId="{BBC6D6B3-9ED3-432B-A4F3-4602358A173B}" sibTransId="{61AF52C9-9200-4A8E-8250-85485CBBBA9A}"/>
    <dgm:cxn modelId="{2ED114DC-CF6F-4807-8193-3CA20B215999}" type="presOf" srcId="{2D8907E1-C7AB-45ED-924F-C5E8D001224D}" destId="{29D72725-3D7C-404E-AE4F-4E73A703D1FE}" srcOrd="0" destOrd="0" presId="urn:microsoft.com/office/officeart/2005/8/layout/lProcess3"/>
    <dgm:cxn modelId="{3839B659-0BCB-4D10-852A-F65D161A66D1}" srcId="{E1E3D9F1-608C-4859-9EE4-6F824490A6CA}" destId="{940BD0FB-627B-4746-A513-8EB44B20D357}" srcOrd="0" destOrd="0" parTransId="{D66FE73D-2613-474C-AFD2-3BAC1AFC265E}" sibTransId="{CD79948F-B748-459C-A0A3-C316B663EFFA}"/>
    <dgm:cxn modelId="{3B8208A7-65BB-4D7B-B8F1-55279B38F4FC}" type="presOf" srcId="{16817CBC-CA74-46A4-ADCB-95139D221C4A}" destId="{D9947B50-7D52-4EF0-BCDD-5BEE81E13CDF}" srcOrd="0" destOrd="0" presId="urn:microsoft.com/office/officeart/2005/8/layout/lProcess3"/>
    <dgm:cxn modelId="{88EF0A58-9D54-4B21-BBB8-6AAF3C772629}" type="presOf" srcId="{5CEC9CEE-3B9B-410B-912D-B3531F2D069B}" destId="{F8411231-5E8C-49C1-B5B0-9722E52ACEA2}" srcOrd="0" destOrd="0" presId="urn:microsoft.com/office/officeart/2005/8/layout/lProcess3"/>
    <dgm:cxn modelId="{D4F51E9F-3319-4591-B484-D14045580627}" type="presParOf" srcId="{AFE9A242-2820-4A81-BC0A-426996F60185}" destId="{424745F6-2CAB-434A-975C-9B92617C2F31}" srcOrd="0" destOrd="0" presId="urn:microsoft.com/office/officeart/2005/8/layout/lProcess3"/>
    <dgm:cxn modelId="{AE6846E1-A722-40F9-A5F8-B24F9F11525C}" type="presParOf" srcId="{424745F6-2CAB-434A-975C-9B92617C2F31}" destId="{AF116E66-DE84-407A-AE38-2C82D292A6F0}" srcOrd="0" destOrd="0" presId="urn:microsoft.com/office/officeart/2005/8/layout/lProcess3"/>
    <dgm:cxn modelId="{16AEFBF3-82AF-456C-B169-51443DC9ED0A}" type="presParOf" srcId="{424745F6-2CAB-434A-975C-9B92617C2F31}" destId="{D0F35C76-986C-4E27-BE3A-BCBBC4502097}" srcOrd="1" destOrd="0" presId="urn:microsoft.com/office/officeart/2005/8/layout/lProcess3"/>
    <dgm:cxn modelId="{2D011C26-D6B0-472A-A790-50AC61AD940B}" type="presParOf" srcId="{424745F6-2CAB-434A-975C-9B92617C2F31}" destId="{CCE632AB-0821-4D38-84C2-E1B984D9A45D}" srcOrd="2" destOrd="0" presId="urn:microsoft.com/office/officeart/2005/8/layout/lProcess3"/>
    <dgm:cxn modelId="{5D08DACE-6326-4159-AE87-64231F8DACD6}" type="presParOf" srcId="{AFE9A242-2820-4A81-BC0A-426996F60185}" destId="{FFA2006C-0C9D-4C92-9D17-458F2C04C36F}" srcOrd="1" destOrd="0" presId="urn:microsoft.com/office/officeart/2005/8/layout/lProcess3"/>
    <dgm:cxn modelId="{60EBF5A2-ABCD-4FF9-9AC9-5262C4AA8B89}" type="presParOf" srcId="{AFE9A242-2820-4A81-BC0A-426996F60185}" destId="{27F19A00-A78C-4FEB-8A45-8EF6407CC471}" srcOrd="2" destOrd="0" presId="urn:microsoft.com/office/officeart/2005/8/layout/lProcess3"/>
    <dgm:cxn modelId="{3785DBB7-BC71-4F39-A990-6B6CAB9C110F}" type="presParOf" srcId="{27F19A00-A78C-4FEB-8A45-8EF6407CC471}" destId="{B5A2EE67-C4F9-41D1-B6AB-02923ACB29F6}" srcOrd="0" destOrd="0" presId="urn:microsoft.com/office/officeart/2005/8/layout/lProcess3"/>
    <dgm:cxn modelId="{C80159AD-0488-4B26-84D2-1601DC8602E3}" type="presParOf" srcId="{27F19A00-A78C-4FEB-8A45-8EF6407CC471}" destId="{9549D81F-9059-4BCE-B109-D5D9748DF52F}" srcOrd="1" destOrd="0" presId="urn:microsoft.com/office/officeart/2005/8/layout/lProcess3"/>
    <dgm:cxn modelId="{46B3D8D6-868E-4111-93BC-C6F763B7E055}" type="presParOf" srcId="{27F19A00-A78C-4FEB-8A45-8EF6407CC471}" destId="{52114C7E-C311-4723-8FD4-BAB274477B5F}" srcOrd="2" destOrd="0" presId="urn:microsoft.com/office/officeart/2005/8/layout/lProcess3"/>
    <dgm:cxn modelId="{7460BF41-F416-4B30-AD62-9A6117F82A3D}" type="presParOf" srcId="{AFE9A242-2820-4A81-BC0A-426996F60185}" destId="{10C36D1D-2050-4913-9C48-7118422365C9}" srcOrd="3" destOrd="0" presId="urn:microsoft.com/office/officeart/2005/8/layout/lProcess3"/>
    <dgm:cxn modelId="{910C4488-7A0C-4CE6-988A-F77930A53ACA}" type="presParOf" srcId="{AFE9A242-2820-4A81-BC0A-426996F60185}" destId="{5BAB9E7D-9737-4D80-91A6-EB7BD61EEA08}" srcOrd="4" destOrd="0" presId="urn:microsoft.com/office/officeart/2005/8/layout/lProcess3"/>
    <dgm:cxn modelId="{83D84F6D-B64A-4D7F-A252-162E945E494A}" type="presParOf" srcId="{5BAB9E7D-9737-4D80-91A6-EB7BD61EEA08}" destId="{71214A1C-A777-488B-96DA-42B21BA19BF3}" srcOrd="0" destOrd="0" presId="urn:microsoft.com/office/officeart/2005/8/layout/lProcess3"/>
    <dgm:cxn modelId="{32CF2375-AC67-4A6F-B472-32312BF81EB6}" type="presParOf" srcId="{5BAB9E7D-9737-4D80-91A6-EB7BD61EEA08}" destId="{B88A485B-8D55-4EC9-9E16-BACE427A0F39}" srcOrd="1" destOrd="0" presId="urn:microsoft.com/office/officeart/2005/8/layout/lProcess3"/>
    <dgm:cxn modelId="{5FF6BC88-9A80-4402-A7C2-33CDF308F892}" type="presParOf" srcId="{5BAB9E7D-9737-4D80-91A6-EB7BD61EEA08}" destId="{1D35B7CE-85E0-4206-AF00-57057037307F}" srcOrd="2" destOrd="0" presId="urn:microsoft.com/office/officeart/2005/8/layout/lProcess3"/>
    <dgm:cxn modelId="{26B42F18-E31C-402D-BB8B-F6D1B651B413}" type="presParOf" srcId="{AFE9A242-2820-4A81-BC0A-426996F60185}" destId="{C722F1B8-853F-4607-A92F-BB79D7710654}" srcOrd="5" destOrd="0" presId="urn:microsoft.com/office/officeart/2005/8/layout/lProcess3"/>
    <dgm:cxn modelId="{0A4DF725-6182-4830-B23C-1BBA5F4DFDC8}" type="presParOf" srcId="{AFE9A242-2820-4A81-BC0A-426996F60185}" destId="{6345988F-0203-4BFC-9736-8CCB8ACFDE1A}" srcOrd="6" destOrd="0" presId="urn:microsoft.com/office/officeart/2005/8/layout/lProcess3"/>
    <dgm:cxn modelId="{42C8093B-EEB3-4FD1-8A73-2D8001B36A65}" type="presParOf" srcId="{6345988F-0203-4BFC-9736-8CCB8ACFDE1A}" destId="{D9947B50-7D52-4EF0-BCDD-5BEE81E13CDF}" srcOrd="0" destOrd="0" presId="urn:microsoft.com/office/officeart/2005/8/layout/lProcess3"/>
    <dgm:cxn modelId="{1D3A36E1-2827-4FC1-BA77-7D9CC6F6514E}" type="presParOf" srcId="{6345988F-0203-4BFC-9736-8CCB8ACFDE1A}" destId="{BC2A3BCB-983C-4220-AB9E-5A9AF8EA686E}" srcOrd="1" destOrd="0" presId="urn:microsoft.com/office/officeart/2005/8/layout/lProcess3"/>
    <dgm:cxn modelId="{11DE4CB3-12F4-49EF-A4E4-E745047F39EE}" type="presParOf" srcId="{6345988F-0203-4BFC-9736-8CCB8ACFDE1A}" destId="{D1457CDF-175F-4554-B9D5-840AE6B0E6DA}" srcOrd="2" destOrd="0" presId="urn:microsoft.com/office/officeart/2005/8/layout/lProcess3"/>
    <dgm:cxn modelId="{EE2681E2-9EEC-4109-B0CE-C01E9C0E399A}" type="presParOf" srcId="{AFE9A242-2820-4A81-BC0A-426996F60185}" destId="{E85179C0-6B5C-46C9-820A-EE5B8C55CD8F}" srcOrd="7" destOrd="0" presId="urn:microsoft.com/office/officeart/2005/8/layout/lProcess3"/>
    <dgm:cxn modelId="{BF982B0D-FB78-41F7-BDB4-8362F4E2FA7E}" type="presParOf" srcId="{AFE9A242-2820-4A81-BC0A-426996F60185}" destId="{49B51B57-8CF3-41D6-B55C-9DE63B0959BD}" srcOrd="8" destOrd="0" presId="urn:microsoft.com/office/officeart/2005/8/layout/lProcess3"/>
    <dgm:cxn modelId="{A7D57EEC-0F0F-4BA6-9021-CA1CDD6797DD}" type="presParOf" srcId="{49B51B57-8CF3-41D6-B55C-9DE63B0959BD}" destId="{F8411231-5E8C-49C1-B5B0-9722E52ACEA2}" srcOrd="0" destOrd="0" presId="urn:microsoft.com/office/officeart/2005/8/layout/lProcess3"/>
    <dgm:cxn modelId="{F89665B6-8B31-4412-8CAB-E53FA758D29C}" type="presParOf" srcId="{49B51B57-8CF3-41D6-B55C-9DE63B0959BD}" destId="{E939195F-493D-40C8-A958-894CC8AD6B4C}" srcOrd="1" destOrd="0" presId="urn:microsoft.com/office/officeart/2005/8/layout/lProcess3"/>
    <dgm:cxn modelId="{1CE280F6-E96D-4672-93E6-DFC25F55AC47}" type="presParOf" srcId="{49B51B57-8CF3-41D6-B55C-9DE63B0959BD}" destId="{29D72725-3D7C-404E-AE4F-4E73A703D1FE}" srcOrd="2" destOrd="0" presId="urn:microsoft.com/office/officeart/2005/8/layout/l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68C4694-FE67-4D77-BAF6-05BA58853306}" type="doc">
      <dgm:prSet loTypeId="urn:microsoft.com/office/officeart/2005/8/layout/vProcess5" loCatId="process" qsTypeId="urn:microsoft.com/office/officeart/2005/8/quickstyle/simple2" qsCatId="simple" csTypeId="urn:microsoft.com/office/officeart/2005/8/colors/accent1_5" csCatId="accent1" phldr="1"/>
      <dgm:spPr/>
      <dgm:t>
        <a:bodyPr/>
        <a:lstStyle/>
        <a:p>
          <a:endParaRPr lang="fr-FR"/>
        </a:p>
      </dgm:t>
    </dgm:pt>
    <dgm:pt modelId="{2D7F4D6D-894E-4BB6-A0CE-A257155A6BFC}">
      <dgm:prSet phldrT="[Texte]" custT="1"/>
      <dgm:spPr/>
      <dgm:t>
        <a:bodyPr/>
        <a:lstStyle/>
        <a:p>
          <a:r>
            <a:rPr lang="fr-FR" sz="2200" dirty="0" smtClean="0">
              <a:solidFill>
                <a:schemeClr val="accent1">
                  <a:lumMod val="50000"/>
                </a:schemeClr>
              </a:solidFill>
              <a:latin typeface="Arial Narrow" pitchFamily="34" charset="0"/>
            </a:rPr>
            <a:t>1. Faire dégager chez l’élèves ses représentations</a:t>
          </a:r>
          <a:endParaRPr lang="fr-FR" sz="2200" dirty="0">
            <a:solidFill>
              <a:schemeClr val="accent1">
                <a:lumMod val="50000"/>
              </a:schemeClr>
            </a:solidFill>
            <a:latin typeface="Arial Narrow" pitchFamily="34" charset="0"/>
          </a:endParaRPr>
        </a:p>
      </dgm:t>
    </dgm:pt>
    <dgm:pt modelId="{22F5CA32-98C0-4686-BE91-2C8740D9B872}" type="parTrans" cxnId="{905ED4D0-3E65-4A35-882A-1F57F13E14E0}">
      <dgm:prSet/>
      <dgm:spPr/>
      <dgm:t>
        <a:bodyPr/>
        <a:lstStyle/>
        <a:p>
          <a:endParaRPr lang="fr-FR"/>
        </a:p>
      </dgm:t>
    </dgm:pt>
    <dgm:pt modelId="{AC6E925C-A726-4691-8EF4-FC321CB2F32C}" type="sibTrans" cxnId="{905ED4D0-3E65-4A35-882A-1F57F13E14E0}">
      <dgm:prSet/>
      <dgm:spPr/>
      <dgm:t>
        <a:bodyPr/>
        <a:lstStyle/>
        <a:p>
          <a:endParaRPr lang="fr-FR"/>
        </a:p>
      </dgm:t>
    </dgm:pt>
    <dgm:pt modelId="{5D27CAF9-BF49-4E70-9BA3-61309C153FAB}">
      <dgm:prSet phldrT="[Texte]" custT="1"/>
      <dgm:spPr/>
      <dgm:t>
        <a:bodyPr/>
        <a:lstStyle/>
        <a:p>
          <a:r>
            <a:rPr lang="fr-FR" sz="2200" dirty="0" smtClean="0">
              <a:solidFill>
                <a:schemeClr val="accent1">
                  <a:lumMod val="50000"/>
                </a:schemeClr>
              </a:solidFill>
              <a:latin typeface="Arial Narrow" pitchFamily="34" charset="0"/>
            </a:rPr>
            <a:t>2. L’amener à conceptualiser</a:t>
          </a:r>
          <a:endParaRPr lang="fr-FR" sz="2200" dirty="0">
            <a:solidFill>
              <a:schemeClr val="accent1">
                <a:lumMod val="50000"/>
              </a:schemeClr>
            </a:solidFill>
            <a:latin typeface="Arial Narrow" pitchFamily="34" charset="0"/>
          </a:endParaRPr>
        </a:p>
      </dgm:t>
    </dgm:pt>
    <dgm:pt modelId="{0AEE4313-BE4A-47EA-8104-BC4DF4C09D29}" type="parTrans" cxnId="{7825FD69-D9F2-4D27-8549-6019D99D9233}">
      <dgm:prSet/>
      <dgm:spPr/>
      <dgm:t>
        <a:bodyPr/>
        <a:lstStyle/>
        <a:p>
          <a:endParaRPr lang="fr-FR"/>
        </a:p>
      </dgm:t>
    </dgm:pt>
    <dgm:pt modelId="{841E2B76-2975-4863-9F29-0F1646F2C18E}" type="sibTrans" cxnId="{7825FD69-D9F2-4D27-8549-6019D99D9233}">
      <dgm:prSet/>
      <dgm:spPr/>
      <dgm:t>
        <a:bodyPr/>
        <a:lstStyle/>
        <a:p>
          <a:endParaRPr lang="fr-FR"/>
        </a:p>
      </dgm:t>
    </dgm:pt>
    <dgm:pt modelId="{6DB263CE-3688-4567-BB03-F794E207ED94}">
      <dgm:prSet phldrT="[Texte]" custT="1"/>
      <dgm:spPr/>
      <dgm:t>
        <a:bodyPr/>
        <a:lstStyle/>
        <a:p>
          <a:r>
            <a:rPr lang="fr-FR" sz="2200" dirty="0" smtClean="0">
              <a:solidFill>
                <a:schemeClr val="accent1">
                  <a:lumMod val="50000"/>
                </a:schemeClr>
              </a:solidFill>
              <a:latin typeface="Arial Narrow" pitchFamily="34" charset="0"/>
            </a:rPr>
            <a:t>3. L’amener à évaluer la situation de travail</a:t>
          </a:r>
          <a:endParaRPr lang="fr-FR" sz="2200" dirty="0">
            <a:solidFill>
              <a:schemeClr val="accent1">
                <a:lumMod val="50000"/>
              </a:schemeClr>
            </a:solidFill>
            <a:latin typeface="Arial Narrow" pitchFamily="34" charset="0"/>
          </a:endParaRPr>
        </a:p>
      </dgm:t>
    </dgm:pt>
    <dgm:pt modelId="{0B870E26-9334-454D-9FEF-75F1686C3964}" type="parTrans" cxnId="{DA036DF0-2C84-4EDB-A94F-C9C827FDB8C3}">
      <dgm:prSet/>
      <dgm:spPr/>
      <dgm:t>
        <a:bodyPr/>
        <a:lstStyle/>
        <a:p>
          <a:endParaRPr lang="fr-FR"/>
        </a:p>
      </dgm:t>
    </dgm:pt>
    <dgm:pt modelId="{C1935DE3-D2B1-4849-8F5C-B8DAF6A9AE73}" type="sibTrans" cxnId="{DA036DF0-2C84-4EDB-A94F-C9C827FDB8C3}">
      <dgm:prSet/>
      <dgm:spPr/>
      <dgm:t>
        <a:bodyPr/>
        <a:lstStyle/>
        <a:p>
          <a:endParaRPr lang="fr-FR"/>
        </a:p>
      </dgm:t>
    </dgm:pt>
    <dgm:pt modelId="{ACE57573-8677-4DE2-9027-A7E221A4EEE8}">
      <dgm:prSet phldrT="[Texte]" custT="1"/>
      <dgm:spPr/>
      <dgm:t>
        <a:bodyPr/>
        <a:lstStyle/>
        <a:p>
          <a:r>
            <a:rPr lang="fr-FR" sz="2200" dirty="0" smtClean="0">
              <a:solidFill>
                <a:schemeClr val="accent1">
                  <a:lumMod val="50000"/>
                </a:schemeClr>
              </a:solidFill>
              <a:latin typeface="Arial Narrow" pitchFamily="34" charset="0"/>
            </a:rPr>
            <a:t>4. Lui faire compléter son passeport professionnel</a:t>
          </a:r>
          <a:endParaRPr lang="fr-FR" sz="2200" dirty="0">
            <a:solidFill>
              <a:schemeClr val="accent1">
                <a:lumMod val="50000"/>
              </a:schemeClr>
            </a:solidFill>
            <a:latin typeface="Arial Narrow" pitchFamily="34" charset="0"/>
          </a:endParaRPr>
        </a:p>
      </dgm:t>
    </dgm:pt>
    <dgm:pt modelId="{01348CDB-3250-454F-B128-E090FBDCEF0A}" type="parTrans" cxnId="{A9059BC8-C24F-4F9B-A62A-6749A330060F}">
      <dgm:prSet/>
      <dgm:spPr/>
      <dgm:t>
        <a:bodyPr/>
        <a:lstStyle/>
        <a:p>
          <a:endParaRPr lang="fr-FR"/>
        </a:p>
      </dgm:t>
    </dgm:pt>
    <dgm:pt modelId="{31FB5314-4516-44F7-8F3E-9C56166CA739}" type="sibTrans" cxnId="{A9059BC8-C24F-4F9B-A62A-6749A330060F}">
      <dgm:prSet/>
      <dgm:spPr/>
      <dgm:t>
        <a:bodyPr/>
        <a:lstStyle/>
        <a:p>
          <a:endParaRPr lang="fr-FR"/>
        </a:p>
      </dgm:t>
    </dgm:pt>
    <dgm:pt modelId="{626FB26A-775A-4A5C-B4AD-3FA17BEC757E}" type="pres">
      <dgm:prSet presAssocID="{368C4694-FE67-4D77-BAF6-05BA58853306}" presName="outerComposite" presStyleCnt="0">
        <dgm:presLayoutVars>
          <dgm:chMax val="5"/>
          <dgm:dir/>
          <dgm:resizeHandles val="exact"/>
        </dgm:presLayoutVars>
      </dgm:prSet>
      <dgm:spPr/>
      <dgm:t>
        <a:bodyPr/>
        <a:lstStyle/>
        <a:p>
          <a:endParaRPr lang="fr-FR"/>
        </a:p>
      </dgm:t>
    </dgm:pt>
    <dgm:pt modelId="{E897C188-FA4E-4CB2-8707-79E2308A1CB7}" type="pres">
      <dgm:prSet presAssocID="{368C4694-FE67-4D77-BAF6-05BA58853306}" presName="dummyMaxCanvas" presStyleCnt="0">
        <dgm:presLayoutVars/>
      </dgm:prSet>
      <dgm:spPr/>
    </dgm:pt>
    <dgm:pt modelId="{7E3E0128-07F0-4D9C-8B2B-74CC1CBF7CA0}" type="pres">
      <dgm:prSet presAssocID="{368C4694-FE67-4D77-BAF6-05BA58853306}" presName="FourNodes_1" presStyleLbl="node1" presStyleIdx="0" presStyleCnt="4" custLinFactNeighborY="6588">
        <dgm:presLayoutVars>
          <dgm:bulletEnabled val="1"/>
        </dgm:presLayoutVars>
      </dgm:prSet>
      <dgm:spPr/>
      <dgm:t>
        <a:bodyPr/>
        <a:lstStyle/>
        <a:p>
          <a:endParaRPr lang="fr-FR"/>
        </a:p>
      </dgm:t>
    </dgm:pt>
    <dgm:pt modelId="{DE892962-7A9F-498E-8B66-17BD235CC109}" type="pres">
      <dgm:prSet presAssocID="{368C4694-FE67-4D77-BAF6-05BA58853306}" presName="FourNodes_2" presStyleLbl="node1" presStyleIdx="1" presStyleCnt="4">
        <dgm:presLayoutVars>
          <dgm:bulletEnabled val="1"/>
        </dgm:presLayoutVars>
      </dgm:prSet>
      <dgm:spPr/>
      <dgm:t>
        <a:bodyPr/>
        <a:lstStyle/>
        <a:p>
          <a:endParaRPr lang="fr-FR"/>
        </a:p>
      </dgm:t>
    </dgm:pt>
    <dgm:pt modelId="{CAE7A327-5BC1-4439-A947-25557FFF2391}" type="pres">
      <dgm:prSet presAssocID="{368C4694-FE67-4D77-BAF6-05BA58853306}" presName="FourNodes_3" presStyleLbl="node1" presStyleIdx="2" presStyleCnt="4">
        <dgm:presLayoutVars>
          <dgm:bulletEnabled val="1"/>
        </dgm:presLayoutVars>
      </dgm:prSet>
      <dgm:spPr/>
      <dgm:t>
        <a:bodyPr/>
        <a:lstStyle/>
        <a:p>
          <a:endParaRPr lang="fr-FR"/>
        </a:p>
      </dgm:t>
    </dgm:pt>
    <dgm:pt modelId="{001E288B-E3DF-4A21-B4B1-03E762155EB3}" type="pres">
      <dgm:prSet presAssocID="{368C4694-FE67-4D77-BAF6-05BA58853306}" presName="FourNodes_4" presStyleLbl="node1" presStyleIdx="3" presStyleCnt="4">
        <dgm:presLayoutVars>
          <dgm:bulletEnabled val="1"/>
        </dgm:presLayoutVars>
      </dgm:prSet>
      <dgm:spPr/>
      <dgm:t>
        <a:bodyPr/>
        <a:lstStyle/>
        <a:p>
          <a:endParaRPr lang="fr-FR"/>
        </a:p>
      </dgm:t>
    </dgm:pt>
    <dgm:pt modelId="{B91BCD83-4E6A-4695-8A15-4DB57AD66BF9}" type="pres">
      <dgm:prSet presAssocID="{368C4694-FE67-4D77-BAF6-05BA58853306}" presName="FourConn_1-2" presStyleLbl="fgAccFollowNode1" presStyleIdx="0" presStyleCnt="3">
        <dgm:presLayoutVars>
          <dgm:bulletEnabled val="1"/>
        </dgm:presLayoutVars>
      </dgm:prSet>
      <dgm:spPr/>
      <dgm:t>
        <a:bodyPr/>
        <a:lstStyle/>
        <a:p>
          <a:endParaRPr lang="fr-FR"/>
        </a:p>
      </dgm:t>
    </dgm:pt>
    <dgm:pt modelId="{ED708F24-3B0A-4828-A5AE-367752EE4EC8}" type="pres">
      <dgm:prSet presAssocID="{368C4694-FE67-4D77-BAF6-05BA58853306}" presName="FourConn_2-3" presStyleLbl="fgAccFollowNode1" presStyleIdx="1" presStyleCnt="3">
        <dgm:presLayoutVars>
          <dgm:bulletEnabled val="1"/>
        </dgm:presLayoutVars>
      </dgm:prSet>
      <dgm:spPr/>
      <dgm:t>
        <a:bodyPr/>
        <a:lstStyle/>
        <a:p>
          <a:endParaRPr lang="fr-FR"/>
        </a:p>
      </dgm:t>
    </dgm:pt>
    <dgm:pt modelId="{E9C50C6F-1BAD-4F1C-9EF2-DD628DA541E6}" type="pres">
      <dgm:prSet presAssocID="{368C4694-FE67-4D77-BAF6-05BA58853306}" presName="FourConn_3-4" presStyleLbl="fgAccFollowNode1" presStyleIdx="2" presStyleCnt="3">
        <dgm:presLayoutVars>
          <dgm:bulletEnabled val="1"/>
        </dgm:presLayoutVars>
      </dgm:prSet>
      <dgm:spPr/>
      <dgm:t>
        <a:bodyPr/>
        <a:lstStyle/>
        <a:p>
          <a:endParaRPr lang="fr-FR"/>
        </a:p>
      </dgm:t>
    </dgm:pt>
    <dgm:pt modelId="{33B3A43E-EC05-4E95-9AE9-61F83692A942}" type="pres">
      <dgm:prSet presAssocID="{368C4694-FE67-4D77-BAF6-05BA58853306}" presName="FourNodes_1_text" presStyleLbl="node1" presStyleIdx="3" presStyleCnt="4">
        <dgm:presLayoutVars>
          <dgm:bulletEnabled val="1"/>
        </dgm:presLayoutVars>
      </dgm:prSet>
      <dgm:spPr/>
      <dgm:t>
        <a:bodyPr/>
        <a:lstStyle/>
        <a:p>
          <a:endParaRPr lang="fr-FR"/>
        </a:p>
      </dgm:t>
    </dgm:pt>
    <dgm:pt modelId="{AA8DBC35-9860-44AD-ADAB-119B4BFD5067}" type="pres">
      <dgm:prSet presAssocID="{368C4694-FE67-4D77-BAF6-05BA58853306}" presName="FourNodes_2_text" presStyleLbl="node1" presStyleIdx="3" presStyleCnt="4">
        <dgm:presLayoutVars>
          <dgm:bulletEnabled val="1"/>
        </dgm:presLayoutVars>
      </dgm:prSet>
      <dgm:spPr/>
      <dgm:t>
        <a:bodyPr/>
        <a:lstStyle/>
        <a:p>
          <a:endParaRPr lang="fr-FR"/>
        </a:p>
      </dgm:t>
    </dgm:pt>
    <dgm:pt modelId="{BD4E65B4-4BBC-4501-8B9A-D6E0498E4783}" type="pres">
      <dgm:prSet presAssocID="{368C4694-FE67-4D77-BAF6-05BA58853306}" presName="FourNodes_3_text" presStyleLbl="node1" presStyleIdx="3" presStyleCnt="4">
        <dgm:presLayoutVars>
          <dgm:bulletEnabled val="1"/>
        </dgm:presLayoutVars>
      </dgm:prSet>
      <dgm:spPr/>
      <dgm:t>
        <a:bodyPr/>
        <a:lstStyle/>
        <a:p>
          <a:endParaRPr lang="fr-FR"/>
        </a:p>
      </dgm:t>
    </dgm:pt>
    <dgm:pt modelId="{B807911C-F6AE-4206-BEA1-B949FD935BAE}" type="pres">
      <dgm:prSet presAssocID="{368C4694-FE67-4D77-BAF6-05BA58853306}" presName="FourNodes_4_text" presStyleLbl="node1" presStyleIdx="3" presStyleCnt="4">
        <dgm:presLayoutVars>
          <dgm:bulletEnabled val="1"/>
        </dgm:presLayoutVars>
      </dgm:prSet>
      <dgm:spPr/>
      <dgm:t>
        <a:bodyPr/>
        <a:lstStyle/>
        <a:p>
          <a:endParaRPr lang="fr-FR"/>
        </a:p>
      </dgm:t>
    </dgm:pt>
  </dgm:ptLst>
  <dgm:cxnLst>
    <dgm:cxn modelId="{42C086B8-0584-4A84-A496-23BC7956DB2E}" type="presOf" srcId="{6DB263CE-3688-4567-BB03-F794E207ED94}" destId="{BD4E65B4-4BBC-4501-8B9A-D6E0498E4783}" srcOrd="1" destOrd="0" presId="urn:microsoft.com/office/officeart/2005/8/layout/vProcess5"/>
    <dgm:cxn modelId="{CFFB3188-55DC-4532-8C1A-6E1B63D09D33}" type="presOf" srcId="{2D7F4D6D-894E-4BB6-A0CE-A257155A6BFC}" destId="{33B3A43E-EC05-4E95-9AE9-61F83692A942}" srcOrd="1" destOrd="0" presId="urn:microsoft.com/office/officeart/2005/8/layout/vProcess5"/>
    <dgm:cxn modelId="{905ED4D0-3E65-4A35-882A-1F57F13E14E0}" srcId="{368C4694-FE67-4D77-BAF6-05BA58853306}" destId="{2D7F4D6D-894E-4BB6-A0CE-A257155A6BFC}" srcOrd="0" destOrd="0" parTransId="{22F5CA32-98C0-4686-BE91-2C8740D9B872}" sibTransId="{AC6E925C-A726-4691-8EF4-FC321CB2F32C}"/>
    <dgm:cxn modelId="{405B8DF7-2FC2-4875-9FB9-9D6EFB90A26A}" type="presOf" srcId="{5D27CAF9-BF49-4E70-9BA3-61309C153FAB}" destId="{AA8DBC35-9860-44AD-ADAB-119B4BFD5067}" srcOrd="1" destOrd="0" presId="urn:microsoft.com/office/officeart/2005/8/layout/vProcess5"/>
    <dgm:cxn modelId="{7825FD69-D9F2-4D27-8549-6019D99D9233}" srcId="{368C4694-FE67-4D77-BAF6-05BA58853306}" destId="{5D27CAF9-BF49-4E70-9BA3-61309C153FAB}" srcOrd="1" destOrd="0" parTransId="{0AEE4313-BE4A-47EA-8104-BC4DF4C09D29}" sibTransId="{841E2B76-2975-4863-9F29-0F1646F2C18E}"/>
    <dgm:cxn modelId="{5D60EE77-A73A-4D98-B80F-96E7CBAA008A}" type="presOf" srcId="{ACE57573-8677-4DE2-9027-A7E221A4EEE8}" destId="{001E288B-E3DF-4A21-B4B1-03E762155EB3}" srcOrd="0" destOrd="0" presId="urn:microsoft.com/office/officeart/2005/8/layout/vProcess5"/>
    <dgm:cxn modelId="{D0DC7BBF-E0EA-4585-B0E1-CD14CBF3CD50}" type="presOf" srcId="{2D7F4D6D-894E-4BB6-A0CE-A257155A6BFC}" destId="{7E3E0128-07F0-4D9C-8B2B-74CC1CBF7CA0}" srcOrd="0" destOrd="0" presId="urn:microsoft.com/office/officeart/2005/8/layout/vProcess5"/>
    <dgm:cxn modelId="{0DDB6C4D-D54E-4EEA-8DB7-32536F6D0364}" type="presOf" srcId="{5D27CAF9-BF49-4E70-9BA3-61309C153FAB}" destId="{DE892962-7A9F-498E-8B66-17BD235CC109}" srcOrd="0" destOrd="0" presId="urn:microsoft.com/office/officeart/2005/8/layout/vProcess5"/>
    <dgm:cxn modelId="{8DBD5E42-206D-48C2-AA6B-90B78FD55CF9}" type="presOf" srcId="{6DB263CE-3688-4567-BB03-F794E207ED94}" destId="{CAE7A327-5BC1-4439-A947-25557FFF2391}" srcOrd="0" destOrd="0" presId="urn:microsoft.com/office/officeart/2005/8/layout/vProcess5"/>
    <dgm:cxn modelId="{0640D0DC-58D3-4E97-A494-3A29F30733D5}" type="presOf" srcId="{841E2B76-2975-4863-9F29-0F1646F2C18E}" destId="{ED708F24-3B0A-4828-A5AE-367752EE4EC8}" srcOrd="0" destOrd="0" presId="urn:microsoft.com/office/officeart/2005/8/layout/vProcess5"/>
    <dgm:cxn modelId="{8E67681F-D708-4195-B11F-12B7918F2327}" type="presOf" srcId="{368C4694-FE67-4D77-BAF6-05BA58853306}" destId="{626FB26A-775A-4A5C-B4AD-3FA17BEC757E}" srcOrd="0" destOrd="0" presId="urn:microsoft.com/office/officeart/2005/8/layout/vProcess5"/>
    <dgm:cxn modelId="{A9059BC8-C24F-4F9B-A62A-6749A330060F}" srcId="{368C4694-FE67-4D77-BAF6-05BA58853306}" destId="{ACE57573-8677-4DE2-9027-A7E221A4EEE8}" srcOrd="3" destOrd="0" parTransId="{01348CDB-3250-454F-B128-E090FBDCEF0A}" sibTransId="{31FB5314-4516-44F7-8F3E-9C56166CA739}"/>
    <dgm:cxn modelId="{DA036DF0-2C84-4EDB-A94F-C9C827FDB8C3}" srcId="{368C4694-FE67-4D77-BAF6-05BA58853306}" destId="{6DB263CE-3688-4567-BB03-F794E207ED94}" srcOrd="2" destOrd="0" parTransId="{0B870E26-9334-454D-9FEF-75F1686C3964}" sibTransId="{C1935DE3-D2B1-4849-8F5C-B8DAF6A9AE73}"/>
    <dgm:cxn modelId="{387F0156-B8AC-4924-BE28-547B226FD977}" type="presOf" srcId="{AC6E925C-A726-4691-8EF4-FC321CB2F32C}" destId="{B91BCD83-4E6A-4695-8A15-4DB57AD66BF9}" srcOrd="0" destOrd="0" presId="urn:microsoft.com/office/officeart/2005/8/layout/vProcess5"/>
    <dgm:cxn modelId="{9F12686D-FDC9-4A93-AF47-FBEF70CFE663}" type="presOf" srcId="{ACE57573-8677-4DE2-9027-A7E221A4EEE8}" destId="{B807911C-F6AE-4206-BEA1-B949FD935BAE}" srcOrd="1" destOrd="0" presId="urn:microsoft.com/office/officeart/2005/8/layout/vProcess5"/>
    <dgm:cxn modelId="{5111D646-4B08-4786-9BA7-6104ADC68151}" type="presOf" srcId="{C1935DE3-D2B1-4849-8F5C-B8DAF6A9AE73}" destId="{E9C50C6F-1BAD-4F1C-9EF2-DD628DA541E6}" srcOrd="0" destOrd="0" presId="urn:microsoft.com/office/officeart/2005/8/layout/vProcess5"/>
    <dgm:cxn modelId="{B0BF22B0-FC29-44E3-98E7-B471749EF1F3}" type="presParOf" srcId="{626FB26A-775A-4A5C-B4AD-3FA17BEC757E}" destId="{E897C188-FA4E-4CB2-8707-79E2308A1CB7}" srcOrd="0" destOrd="0" presId="urn:microsoft.com/office/officeart/2005/8/layout/vProcess5"/>
    <dgm:cxn modelId="{0B9AC6B5-C118-4A0D-A91E-C2645818FC4C}" type="presParOf" srcId="{626FB26A-775A-4A5C-B4AD-3FA17BEC757E}" destId="{7E3E0128-07F0-4D9C-8B2B-74CC1CBF7CA0}" srcOrd="1" destOrd="0" presId="urn:microsoft.com/office/officeart/2005/8/layout/vProcess5"/>
    <dgm:cxn modelId="{5C854241-A975-41AB-B28A-E3F4BEA9B475}" type="presParOf" srcId="{626FB26A-775A-4A5C-B4AD-3FA17BEC757E}" destId="{DE892962-7A9F-498E-8B66-17BD235CC109}" srcOrd="2" destOrd="0" presId="urn:microsoft.com/office/officeart/2005/8/layout/vProcess5"/>
    <dgm:cxn modelId="{90CAF03A-7BB5-4C8A-9641-CB3AF30E2C44}" type="presParOf" srcId="{626FB26A-775A-4A5C-B4AD-3FA17BEC757E}" destId="{CAE7A327-5BC1-4439-A947-25557FFF2391}" srcOrd="3" destOrd="0" presId="urn:microsoft.com/office/officeart/2005/8/layout/vProcess5"/>
    <dgm:cxn modelId="{6C975210-527C-446E-8927-8AA1DED9ED9A}" type="presParOf" srcId="{626FB26A-775A-4A5C-B4AD-3FA17BEC757E}" destId="{001E288B-E3DF-4A21-B4B1-03E762155EB3}" srcOrd="4" destOrd="0" presId="urn:microsoft.com/office/officeart/2005/8/layout/vProcess5"/>
    <dgm:cxn modelId="{DB1C42D1-1020-4036-A3E0-43D9F812C45D}" type="presParOf" srcId="{626FB26A-775A-4A5C-B4AD-3FA17BEC757E}" destId="{B91BCD83-4E6A-4695-8A15-4DB57AD66BF9}" srcOrd="5" destOrd="0" presId="urn:microsoft.com/office/officeart/2005/8/layout/vProcess5"/>
    <dgm:cxn modelId="{5AC3CDF6-6B30-40F7-8501-8A8A2BA1BF1D}" type="presParOf" srcId="{626FB26A-775A-4A5C-B4AD-3FA17BEC757E}" destId="{ED708F24-3B0A-4828-A5AE-367752EE4EC8}" srcOrd="6" destOrd="0" presId="urn:microsoft.com/office/officeart/2005/8/layout/vProcess5"/>
    <dgm:cxn modelId="{E2032581-B9A0-4343-B729-C23A40DEEE74}" type="presParOf" srcId="{626FB26A-775A-4A5C-B4AD-3FA17BEC757E}" destId="{E9C50C6F-1BAD-4F1C-9EF2-DD628DA541E6}" srcOrd="7" destOrd="0" presId="urn:microsoft.com/office/officeart/2005/8/layout/vProcess5"/>
    <dgm:cxn modelId="{9624ADF1-63C1-447B-915D-127D2170E103}" type="presParOf" srcId="{626FB26A-775A-4A5C-B4AD-3FA17BEC757E}" destId="{33B3A43E-EC05-4E95-9AE9-61F83692A942}" srcOrd="8" destOrd="0" presId="urn:microsoft.com/office/officeart/2005/8/layout/vProcess5"/>
    <dgm:cxn modelId="{CDD106A2-F8AD-4F00-8F17-E5A4087967A7}" type="presParOf" srcId="{626FB26A-775A-4A5C-B4AD-3FA17BEC757E}" destId="{AA8DBC35-9860-44AD-ADAB-119B4BFD5067}" srcOrd="9" destOrd="0" presId="urn:microsoft.com/office/officeart/2005/8/layout/vProcess5"/>
    <dgm:cxn modelId="{7149D74E-3E94-4033-A149-DC27CD1DC106}" type="presParOf" srcId="{626FB26A-775A-4A5C-B4AD-3FA17BEC757E}" destId="{BD4E65B4-4BBC-4501-8B9A-D6E0498E4783}" srcOrd="10" destOrd="0" presId="urn:microsoft.com/office/officeart/2005/8/layout/vProcess5"/>
    <dgm:cxn modelId="{A04BD86B-8DF9-4138-9795-AD7F13128C10}" type="presParOf" srcId="{626FB26A-775A-4A5C-B4AD-3FA17BEC757E}" destId="{B807911C-F6AE-4206-BEA1-B949FD935BAE}" srcOrd="11"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D2D62EE-A1D2-4307-B458-63F1F7C44223}" type="doc">
      <dgm:prSet loTypeId="urn:microsoft.com/office/officeart/2005/8/layout/pyramid4" loCatId="relationship" qsTypeId="urn:microsoft.com/office/officeart/2005/8/quickstyle/simple1" qsCatId="simple" csTypeId="urn:microsoft.com/office/officeart/2005/8/colors/accent1_2" csCatId="accent1" phldr="1"/>
      <dgm:spPr/>
    </dgm:pt>
    <dgm:pt modelId="{9FB7F23B-E850-473C-885A-B71F14DA9405}">
      <dgm:prSet phldrT="[Texte]" custT="1"/>
      <dgm:spPr>
        <a:solidFill>
          <a:schemeClr val="accent1">
            <a:lumMod val="20000"/>
            <a:lumOff val="80000"/>
          </a:schemeClr>
        </a:solidFill>
      </dgm:spPr>
      <dgm:t>
        <a:bodyPr/>
        <a:lstStyle/>
        <a:p>
          <a:r>
            <a:rPr lang="fr-FR" sz="1400" dirty="0" smtClean="0">
              <a:solidFill>
                <a:schemeClr val="tx2"/>
              </a:solidFill>
              <a:latin typeface="Arial Narrow" pitchFamily="34" charset="0"/>
            </a:rPr>
            <a:t>Aide à la construction de la compétence transférable dans d’autres situations</a:t>
          </a:r>
          <a:endParaRPr lang="fr-FR" sz="1800" dirty="0">
            <a:solidFill>
              <a:schemeClr val="tx2"/>
            </a:solidFill>
            <a:latin typeface="Arial Narrow" pitchFamily="34" charset="0"/>
          </a:endParaRPr>
        </a:p>
      </dgm:t>
    </dgm:pt>
    <dgm:pt modelId="{C36519C0-201F-4CE2-BDE1-01072D9FA211}" type="parTrans" cxnId="{5871F82E-37AB-4054-B7D5-E4FEC7B30A35}">
      <dgm:prSet/>
      <dgm:spPr/>
      <dgm:t>
        <a:bodyPr/>
        <a:lstStyle/>
        <a:p>
          <a:endParaRPr lang="fr-FR"/>
        </a:p>
      </dgm:t>
    </dgm:pt>
    <dgm:pt modelId="{97A68953-EC29-4346-A9BA-5276909372F0}" type="sibTrans" cxnId="{5871F82E-37AB-4054-B7D5-E4FEC7B30A35}">
      <dgm:prSet/>
      <dgm:spPr/>
      <dgm:t>
        <a:bodyPr/>
        <a:lstStyle/>
        <a:p>
          <a:endParaRPr lang="fr-FR"/>
        </a:p>
      </dgm:t>
    </dgm:pt>
    <dgm:pt modelId="{6C3B40C4-8FBD-4B65-9E42-066D463F1B5E}">
      <dgm:prSet phldrT="[Texte]" custT="1"/>
      <dgm:spPr>
        <a:solidFill>
          <a:schemeClr val="accent1">
            <a:lumMod val="40000"/>
            <a:lumOff val="60000"/>
          </a:schemeClr>
        </a:solidFill>
      </dgm:spPr>
      <dgm:t>
        <a:bodyPr/>
        <a:lstStyle/>
        <a:p>
          <a:r>
            <a:rPr lang="fr-FR" sz="1800" dirty="0" smtClean="0">
              <a:solidFill>
                <a:schemeClr val="tx2"/>
              </a:solidFill>
              <a:latin typeface="Arial Narrow" pitchFamily="34" charset="0"/>
            </a:rPr>
            <a:t>Motivation</a:t>
          </a:r>
          <a:endParaRPr lang="fr-FR" sz="1800" dirty="0">
            <a:solidFill>
              <a:schemeClr val="tx2"/>
            </a:solidFill>
            <a:latin typeface="Arial Narrow" pitchFamily="34" charset="0"/>
          </a:endParaRPr>
        </a:p>
      </dgm:t>
    </dgm:pt>
    <dgm:pt modelId="{05898278-33AA-47D1-8AE4-C306D3B2AF79}" type="parTrans" cxnId="{0AFB951F-E5BB-4A93-B86E-8BEC5639E929}">
      <dgm:prSet/>
      <dgm:spPr/>
      <dgm:t>
        <a:bodyPr/>
        <a:lstStyle/>
        <a:p>
          <a:endParaRPr lang="fr-FR"/>
        </a:p>
      </dgm:t>
    </dgm:pt>
    <dgm:pt modelId="{C5D98F79-860C-4D31-85FD-71DF74D0B269}" type="sibTrans" cxnId="{0AFB951F-E5BB-4A93-B86E-8BEC5639E929}">
      <dgm:prSet/>
      <dgm:spPr/>
      <dgm:t>
        <a:bodyPr/>
        <a:lstStyle/>
        <a:p>
          <a:endParaRPr lang="fr-FR"/>
        </a:p>
      </dgm:t>
    </dgm:pt>
    <dgm:pt modelId="{CAADE576-879C-40B4-B3E1-5318F37086D5}">
      <dgm:prSet phldrT="[Texte]" custT="1"/>
      <dgm:spPr>
        <a:solidFill>
          <a:srgbClr val="6792C5"/>
        </a:solidFill>
      </dgm:spPr>
      <dgm:t>
        <a:bodyPr/>
        <a:lstStyle/>
        <a:p>
          <a:r>
            <a:rPr lang="fr-FR" sz="1800" dirty="0" smtClean="0">
              <a:solidFill>
                <a:schemeClr val="tx2"/>
              </a:solidFill>
              <a:latin typeface="Arial Narrow" pitchFamily="34" charset="0"/>
            </a:rPr>
            <a:t>Évaluation certificative</a:t>
          </a:r>
          <a:endParaRPr lang="fr-FR" sz="1800" dirty="0">
            <a:solidFill>
              <a:schemeClr val="tx2"/>
            </a:solidFill>
            <a:latin typeface="Arial Narrow" pitchFamily="34" charset="0"/>
          </a:endParaRPr>
        </a:p>
      </dgm:t>
    </dgm:pt>
    <dgm:pt modelId="{CB88E9EA-5FF4-41D2-A14E-36190ED94E76}" type="parTrans" cxnId="{241C2F98-6602-4774-8C86-93F27B6BF4E0}">
      <dgm:prSet/>
      <dgm:spPr/>
      <dgm:t>
        <a:bodyPr/>
        <a:lstStyle/>
        <a:p>
          <a:endParaRPr lang="fr-FR"/>
        </a:p>
      </dgm:t>
    </dgm:pt>
    <dgm:pt modelId="{CCC50731-43ED-49C2-8DF8-5181F575492F}" type="sibTrans" cxnId="{241C2F98-6602-4774-8C86-93F27B6BF4E0}">
      <dgm:prSet/>
      <dgm:spPr/>
      <dgm:t>
        <a:bodyPr/>
        <a:lstStyle/>
        <a:p>
          <a:endParaRPr lang="fr-FR"/>
        </a:p>
      </dgm:t>
    </dgm:pt>
    <dgm:pt modelId="{D0787F00-6403-4FB2-ACA8-41CDA68CA095}">
      <dgm:prSet phldrT="[Texte]" custT="1"/>
      <dgm:spPr>
        <a:solidFill>
          <a:schemeClr val="accent1">
            <a:lumMod val="60000"/>
            <a:lumOff val="40000"/>
          </a:schemeClr>
        </a:solidFill>
      </dgm:spPr>
      <dgm:t>
        <a:bodyPr/>
        <a:lstStyle/>
        <a:p>
          <a:r>
            <a:rPr lang="fr-FR" sz="1800" dirty="0" smtClean="0">
              <a:solidFill>
                <a:schemeClr val="tx2"/>
              </a:solidFill>
              <a:latin typeface="Arial Narrow" pitchFamily="34" charset="0"/>
            </a:rPr>
            <a:t>Évaluation  formative </a:t>
          </a:r>
          <a:endParaRPr lang="fr-FR" sz="1800" dirty="0">
            <a:solidFill>
              <a:schemeClr val="tx2"/>
            </a:solidFill>
            <a:latin typeface="Arial Narrow" pitchFamily="34" charset="0"/>
          </a:endParaRPr>
        </a:p>
      </dgm:t>
    </dgm:pt>
    <dgm:pt modelId="{E09CEAA0-D3D2-4102-9194-4E9B653A6B70}" type="sibTrans" cxnId="{CEE159B7-219E-4CF4-BDA4-0828B319FA28}">
      <dgm:prSet/>
      <dgm:spPr/>
      <dgm:t>
        <a:bodyPr/>
        <a:lstStyle/>
        <a:p>
          <a:endParaRPr lang="fr-FR"/>
        </a:p>
      </dgm:t>
    </dgm:pt>
    <dgm:pt modelId="{12626310-ED1A-4799-83B3-37568A1F321A}" type="parTrans" cxnId="{CEE159B7-219E-4CF4-BDA4-0828B319FA28}">
      <dgm:prSet/>
      <dgm:spPr/>
      <dgm:t>
        <a:bodyPr/>
        <a:lstStyle/>
        <a:p>
          <a:endParaRPr lang="fr-FR"/>
        </a:p>
      </dgm:t>
    </dgm:pt>
    <dgm:pt modelId="{27A898DF-9BE2-4296-8F84-3FD04EDE7E1B}" type="pres">
      <dgm:prSet presAssocID="{8D2D62EE-A1D2-4307-B458-63F1F7C44223}" presName="compositeShape" presStyleCnt="0">
        <dgm:presLayoutVars>
          <dgm:chMax val="9"/>
          <dgm:dir/>
          <dgm:resizeHandles val="exact"/>
        </dgm:presLayoutVars>
      </dgm:prSet>
      <dgm:spPr/>
    </dgm:pt>
    <dgm:pt modelId="{63689FEE-DEF1-4A77-9FC1-4E0FE32A5718}" type="pres">
      <dgm:prSet presAssocID="{8D2D62EE-A1D2-4307-B458-63F1F7C44223}" presName="triangle1" presStyleLbl="node1" presStyleIdx="0" presStyleCnt="4">
        <dgm:presLayoutVars>
          <dgm:bulletEnabled val="1"/>
        </dgm:presLayoutVars>
      </dgm:prSet>
      <dgm:spPr/>
      <dgm:t>
        <a:bodyPr/>
        <a:lstStyle/>
        <a:p>
          <a:endParaRPr lang="fr-FR"/>
        </a:p>
      </dgm:t>
    </dgm:pt>
    <dgm:pt modelId="{C37D2FA4-B5C3-4E4E-BB4E-2A4BACCF61C8}" type="pres">
      <dgm:prSet presAssocID="{8D2D62EE-A1D2-4307-B458-63F1F7C44223}" presName="triangle2" presStyleLbl="node1" presStyleIdx="1" presStyleCnt="4">
        <dgm:presLayoutVars>
          <dgm:bulletEnabled val="1"/>
        </dgm:presLayoutVars>
      </dgm:prSet>
      <dgm:spPr/>
      <dgm:t>
        <a:bodyPr/>
        <a:lstStyle/>
        <a:p>
          <a:endParaRPr lang="fr-FR"/>
        </a:p>
      </dgm:t>
    </dgm:pt>
    <dgm:pt modelId="{9FE0E7D2-AA97-4340-A5F3-60020B93294C}" type="pres">
      <dgm:prSet presAssocID="{8D2D62EE-A1D2-4307-B458-63F1F7C44223}" presName="triangle3" presStyleLbl="node1" presStyleIdx="2" presStyleCnt="4">
        <dgm:presLayoutVars>
          <dgm:bulletEnabled val="1"/>
        </dgm:presLayoutVars>
      </dgm:prSet>
      <dgm:spPr/>
      <dgm:t>
        <a:bodyPr/>
        <a:lstStyle/>
        <a:p>
          <a:endParaRPr lang="fr-FR"/>
        </a:p>
      </dgm:t>
    </dgm:pt>
    <dgm:pt modelId="{0620A9F1-4B52-4691-8738-F54D3C36830C}" type="pres">
      <dgm:prSet presAssocID="{8D2D62EE-A1D2-4307-B458-63F1F7C44223}" presName="triangle4" presStyleLbl="node1" presStyleIdx="3" presStyleCnt="4">
        <dgm:presLayoutVars>
          <dgm:bulletEnabled val="1"/>
        </dgm:presLayoutVars>
      </dgm:prSet>
      <dgm:spPr/>
      <dgm:t>
        <a:bodyPr/>
        <a:lstStyle/>
        <a:p>
          <a:endParaRPr lang="fr-FR"/>
        </a:p>
      </dgm:t>
    </dgm:pt>
  </dgm:ptLst>
  <dgm:cxnLst>
    <dgm:cxn modelId="{F2B5226C-402D-4966-931E-D8179DE624FA}" type="presOf" srcId="{CAADE576-879C-40B4-B3E1-5318F37086D5}" destId="{0620A9F1-4B52-4691-8738-F54D3C36830C}" srcOrd="0" destOrd="0" presId="urn:microsoft.com/office/officeart/2005/8/layout/pyramid4"/>
    <dgm:cxn modelId="{3132C380-9722-4923-92D4-B3D190770561}" type="presOf" srcId="{8D2D62EE-A1D2-4307-B458-63F1F7C44223}" destId="{27A898DF-9BE2-4296-8F84-3FD04EDE7E1B}" srcOrd="0" destOrd="0" presId="urn:microsoft.com/office/officeart/2005/8/layout/pyramid4"/>
    <dgm:cxn modelId="{E4B8A150-4D5B-448B-A0C2-BE1BBDE194FC}" type="presOf" srcId="{6C3B40C4-8FBD-4B65-9E42-066D463F1B5E}" destId="{9FE0E7D2-AA97-4340-A5F3-60020B93294C}" srcOrd="0" destOrd="0" presId="urn:microsoft.com/office/officeart/2005/8/layout/pyramid4"/>
    <dgm:cxn modelId="{CEE159B7-219E-4CF4-BDA4-0828B319FA28}" srcId="{8D2D62EE-A1D2-4307-B458-63F1F7C44223}" destId="{D0787F00-6403-4FB2-ACA8-41CDA68CA095}" srcOrd="1" destOrd="0" parTransId="{12626310-ED1A-4799-83B3-37568A1F321A}" sibTransId="{E09CEAA0-D3D2-4102-9194-4E9B653A6B70}"/>
    <dgm:cxn modelId="{B3C7F8D8-4634-4DE1-B889-EA3FAF61E2DE}" type="presOf" srcId="{D0787F00-6403-4FB2-ACA8-41CDA68CA095}" destId="{C37D2FA4-B5C3-4E4E-BB4E-2A4BACCF61C8}" srcOrd="0" destOrd="0" presId="urn:microsoft.com/office/officeart/2005/8/layout/pyramid4"/>
    <dgm:cxn modelId="{A8C779B5-0FAD-4CF6-AE2C-784B7C501E3D}" type="presOf" srcId="{9FB7F23B-E850-473C-885A-B71F14DA9405}" destId="{63689FEE-DEF1-4A77-9FC1-4E0FE32A5718}" srcOrd="0" destOrd="0" presId="urn:microsoft.com/office/officeart/2005/8/layout/pyramid4"/>
    <dgm:cxn modelId="{0AFB951F-E5BB-4A93-B86E-8BEC5639E929}" srcId="{8D2D62EE-A1D2-4307-B458-63F1F7C44223}" destId="{6C3B40C4-8FBD-4B65-9E42-066D463F1B5E}" srcOrd="2" destOrd="0" parTransId="{05898278-33AA-47D1-8AE4-C306D3B2AF79}" sibTransId="{C5D98F79-860C-4D31-85FD-71DF74D0B269}"/>
    <dgm:cxn modelId="{5871F82E-37AB-4054-B7D5-E4FEC7B30A35}" srcId="{8D2D62EE-A1D2-4307-B458-63F1F7C44223}" destId="{9FB7F23B-E850-473C-885A-B71F14DA9405}" srcOrd="0" destOrd="0" parTransId="{C36519C0-201F-4CE2-BDE1-01072D9FA211}" sibTransId="{97A68953-EC29-4346-A9BA-5276909372F0}"/>
    <dgm:cxn modelId="{241C2F98-6602-4774-8C86-93F27B6BF4E0}" srcId="{8D2D62EE-A1D2-4307-B458-63F1F7C44223}" destId="{CAADE576-879C-40B4-B3E1-5318F37086D5}" srcOrd="3" destOrd="0" parTransId="{CB88E9EA-5FF4-41D2-A14E-36190ED94E76}" sibTransId="{CCC50731-43ED-49C2-8DF8-5181F575492F}"/>
    <dgm:cxn modelId="{EE6C8563-AB5A-4012-A7D2-EF7E188968A8}" type="presParOf" srcId="{27A898DF-9BE2-4296-8F84-3FD04EDE7E1B}" destId="{63689FEE-DEF1-4A77-9FC1-4E0FE32A5718}" srcOrd="0" destOrd="0" presId="urn:microsoft.com/office/officeart/2005/8/layout/pyramid4"/>
    <dgm:cxn modelId="{7151C6E5-E5DC-496F-B3D0-40A2BB1E5347}" type="presParOf" srcId="{27A898DF-9BE2-4296-8F84-3FD04EDE7E1B}" destId="{C37D2FA4-B5C3-4E4E-BB4E-2A4BACCF61C8}" srcOrd="1" destOrd="0" presId="urn:microsoft.com/office/officeart/2005/8/layout/pyramid4"/>
    <dgm:cxn modelId="{1A8C1D18-3A4B-44D2-AAFE-AAAB75C3FCCA}" type="presParOf" srcId="{27A898DF-9BE2-4296-8F84-3FD04EDE7E1B}" destId="{9FE0E7D2-AA97-4340-A5F3-60020B93294C}" srcOrd="2" destOrd="0" presId="urn:microsoft.com/office/officeart/2005/8/layout/pyramid4"/>
    <dgm:cxn modelId="{7892ECAB-E6CA-4171-9071-A0F2AA4E4CC4}" type="presParOf" srcId="{27A898DF-9BE2-4296-8F84-3FD04EDE7E1B}" destId="{0620A9F1-4B52-4691-8738-F54D3C36830C}" srcOrd="3" destOrd="0" presId="urn:microsoft.com/office/officeart/2005/8/layout/pyramid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0BB371D-4021-4E3D-A49C-B7C9D63CEA7D}" type="doc">
      <dgm:prSet loTypeId="urn:microsoft.com/office/officeart/2005/8/layout/hProcess7#1" loCatId="list" qsTypeId="urn:microsoft.com/office/officeart/2005/8/quickstyle/simple1" qsCatId="simple" csTypeId="urn:microsoft.com/office/officeart/2005/8/colors/accent1_2" csCatId="accent1" phldr="1"/>
      <dgm:spPr/>
      <dgm:t>
        <a:bodyPr/>
        <a:lstStyle/>
        <a:p>
          <a:endParaRPr lang="fr-FR"/>
        </a:p>
      </dgm:t>
    </dgm:pt>
    <dgm:pt modelId="{318E1DE6-B1DB-4C14-A779-5AC531D154A0}">
      <dgm:prSet phldrT="[Texte]"/>
      <dgm:spPr>
        <a:solidFill>
          <a:schemeClr val="accent1">
            <a:lumMod val="20000"/>
            <a:lumOff val="80000"/>
          </a:schemeClr>
        </a:solidFill>
      </dgm:spPr>
      <dgm:t>
        <a:bodyPr/>
        <a:lstStyle/>
        <a:p>
          <a:r>
            <a:rPr lang="fr-FR" b="1" dirty="0" smtClean="0">
              <a:solidFill>
                <a:schemeClr val="tx2"/>
              </a:solidFill>
            </a:rPr>
            <a:t>Remarque préalable</a:t>
          </a:r>
          <a:endParaRPr lang="fr-FR" b="1" dirty="0">
            <a:solidFill>
              <a:schemeClr val="tx2"/>
            </a:solidFill>
          </a:endParaRPr>
        </a:p>
      </dgm:t>
    </dgm:pt>
    <dgm:pt modelId="{F74B8CD2-D374-450E-98AE-FC21A395F591}" type="parTrans" cxnId="{EF69365E-600E-4166-8F3C-BA85B2FB7F3E}">
      <dgm:prSet/>
      <dgm:spPr/>
      <dgm:t>
        <a:bodyPr/>
        <a:lstStyle/>
        <a:p>
          <a:endParaRPr lang="fr-FR"/>
        </a:p>
      </dgm:t>
    </dgm:pt>
    <dgm:pt modelId="{01826403-EC46-4E4E-93DC-BEE29A5A901B}" type="sibTrans" cxnId="{EF69365E-600E-4166-8F3C-BA85B2FB7F3E}">
      <dgm:prSet/>
      <dgm:spPr/>
      <dgm:t>
        <a:bodyPr/>
        <a:lstStyle/>
        <a:p>
          <a:endParaRPr lang="fr-FR"/>
        </a:p>
      </dgm:t>
    </dgm:pt>
    <dgm:pt modelId="{8D58F25D-13AB-49A6-808B-1330D91E956C}">
      <dgm:prSet phldrT="[Texte]"/>
      <dgm:spPr/>
      <dgm:t>
        <a:bodyPr/>
        <a:lstStyle/>
        <a:p>
          <a:r>
            <a:rPr lang="fr-FR" dirty="0" smtClean="0">
              <a:solidFill>
                <a:schemeClr val="tx2"/>
              </a:solidFill>
            </a:rPr>
            <a:t>S’arrêter  à la livraison et ne pas inclure la facturation</a:t>
          </a:r>
          <a:endParaRPr lang="fr-FR" dirty="0">
            <a:solidFill>
              <a:schemeClr val="tx2"/>
            </a:solidFill>
          </a:endParaRPr>
        </a:p>
      </dgm:t>
    </dgm:pt>
    <dgm:pt modelId="{CC066A70-CB9D-4679-9FAA-9AE1395EAC2D}" type="parTrans" cxnId="{9175C053-792D-479A-B047-BE41736DD639}">
      <dgm:prSet/>
      <dgm:spPr/>
      <dgm:t>
        <a:bodyPr/>
        <a:lstStyle/>
        <a:p>
          <a:endParaRPr lang="fr-FR"/>
        </a:p>
      </dgm:t>
    </dgm:pt>
    <dgm:pt modelId="{24829063-3F76-406C-A302-49D7A76E0AAD}" type="sibTrans" cxnId="{9175C053-792D-479A-B047-BE41736DD639}">
      <dgm:prSet/>
      <dgm:spPr/>
      <dgm:t>
        <a:bodyPr/>
        <a:lstStyle/>
        <a:p>
          <a:endParaRPr lang="fr-FR"/>
        </a:p>
      </dgm:t>
    </dgm:pt>
    <dgm:pt modelId="{1FBD494C-0E64-409C-A091-35B7C25CB0D3}">
      <dgm:prSet phldrT="[Texte]"/>
      <dgm:spPr>
        <a:solidFill>
          <a:schemeClr val="accent1">
            <a:lumMod val="40000"/>
            <a:lumOff val="60000"/>
          </a:schemeClr>
        </a:solidFill>
      </dgm:spPr>
      <dgm:t>
        <a:bodyPr/>
        <a:lstStyle/>
        <a:p>
          <a:r>
            <a:rPr lang="fr-FR" b="1" dirty="0" smtClean="0">
              <a:solidFill>
                <a:schemeClr val="tx2"/>
              </a:solidFill>
            </a:rPr>
            <a:t>Pôles à traiter</a:t>
          </a:r>
          <a:endParaRPr lang="fr-FR" b="1" dirty="0">
            <a:solidFill>
              <a:schemeClr val="tx2"/>
            </a:solidFill>
          </a:endParaRPr>
        </a:p>
      </dgm:t>
    </dgm:pt>
    <dgm:pt modelId="{6501078B-B93B-4F73-AE26-987D5A341799}" type="parTrans" cxnId="{2B9FFEB3-09AB-424A-9BB2-2BA6632D4C87}">
      <dgm:prSet/>
      <dgm:spPr/>
      <dgm:t>
        <a:bodyPr/>
        <a:lstStyle/>
        <a:p>
          <a:endParaRPr lang="fr-FR"/>
        </a:p>
      </dgm:t>
    </dgm:pt>
    <dgm:pt modelId="{4F440267-29AF-49D6-AE93-FBD37E56F544}" type="sibTrans" cxnId="{2B9FFEB3-09AB-424A-9BB2-2BA6632D4C87}">
      <dgm:prSet/>
      <dgm:spPr/>
      <dgm:t>
        <a:bodyPr/>
        <a:lstStyle/>
        <a:p>
          <a:endParaRPr lang="fr-FR"/>
        </a:p>
      </dgm:t>
    </dgm:pt>
    <dgm:pt modelId="{181ED4BF-F2C4-4835-BFB1-606B2AFA99E0}">
      <dgm:prSet phldrT="[Texte]"/>
      <dgm:spPr/>
      <dgm:t>
        <a:bodyPr anchor="ctr"/>
        <a:lstStyle/>
        <a:p>
          <a:r>
            <a:rPr lang="fr-FR" dirty="0" smtClean="0">
              <a:solidFill>
                <a:schemeClr val="tx2"/>
              </a:solidFill>
            </a:rPr>
            <a:t>Déterminer la ou les situations du pôle dominant.</a:t>
          </a:r>
          <a:endParaRPr lang="fr-FR" dirty="0">
            <a:solidFill>
              <a:schemeClr val="tx2"/>
            </a:solidFill>
          </a:endParaRPr>
        </a:p>
      </dgm:t>
    </dgm:pt>
    <dgm:pt modelId="{91C69807-378D-45E3-9BDF-B06BCCA86D19}" type="parTrans" cxnId="{2714E9C7-7389-4431-BCA6-F33A3EB36BC1}">
      <dgm:prSet/>
      <dgm:spPr/>
      <dgm:t>
        <a:bodyPr/>
        <a:lstStyle/>
        <a:p>
          <a:endParaRPr lang="fr-FR"/>
        </a:p>
      </dgm:t>
    </dgm:pt>
    <dgm:pt modelId="{7B1C036B-A7BB-46B2-9F00-C6ED92EF3240}" type="sibTrans" cxnId="{2714E9C7-7389-4431-BCA6-F33A3EB36BC1}">
      <dgm:prSet/>
      <dgm:spPr/>
      <dgm:t>
        <a:bodyPr/>
        <a:lstStyle/>
        <a:p>
          <a:endParaRPr lang="fr-FR"/>
        </a:p>
      </dgm:t>
    </dgm:pt>
    <dgm:pt modelId="{B519E1F2-4994-4EA9-96F0-0DD11C9333F8}">
      <dgm:prSet phldrT="[Texte]"/>
      <dgm:spPr>
        <a:solidFill>
          <a:schemeClr val="accent1">
            <a:lumMod val="60000"/>
            <a:lumOff val="40000"/>
          </a:schemeClr>
        </a:solidFill>
      </dgm:spPr>
      <dgm:t>
        <a:bodyPr/>
        <a:lstStyle/>
        <a:p>
          <a:r>
            <a:rPr lang="fr-FR" b="1" dirty="0" smtClean="0">
              <a:solidFill>
                <a:schemeClr val="tx2"/>
              </a:solidFill>
            </a:rPr>
            <a:t>Savoirs associés</a:t>
          </a:r>
          <a:endParaRPr lang="fr-FR" b="1" dirty="0">
            <a:solidFill>
              <a:schemeClr val="tx2"/>
            </a:solidFill>
          </a:endParaRPr>
        </a:p>
      </dgm:t>
    </dgm:pt>
    <dgm:pt modelId="{1CE61C9D-B1C7-4864-B022-D40429075C23}" type="parTrans" cxnId="{98159A7E-5569-4643-8556-6DE8FD783BC8}">
      <dgm:prSet/>
      <dgm:spPr/>
      <dgm:t>
        <a:bodyPr/>
        <a:lstStyle/>
        <a:p>
          <a:endParaRPr lang="fr-FR"/>
        </a:p>
      </dgm:t>
    </dgm:pt>
    <dgm:pt modelId="{F3B1AA07-AC09-4F2B-983F-7C68DF4BE13D}" type="sibTrans" cxnId="{98159A7E-5569-4643-8556-6DE8FD783BC8}">
      <dgm:prSet/>
      <dgm:spPr/>
      <dgm:t>
        <a:bodyPr/>
        <a:lstStyle/>
        <a:p>
          <a:endParaRPr lang="fr-FR"/>
        </a:p>
      </dgm:t>
    </dgm:pt>
    <dgm:pt modelId="{5F76BD5A-25C2-4665-96D6-ABDA59E4BDBF}">
      <dgm:prSet phldrT="[Texte]"/>
      <dgm:spPr/>
      <dgm:t>
        <a:bodyPr anchor="b"/>
        <a:lstStyle/>
        <a:p>
          <a:r>
            <a:rPr lang="fr-FR" dirty="0" smtClean="0">
              <a:solidFill>
                <a:schemeClr val="tx2"/>
              </a:solidFill>
            </a:rPr>
            <a:t>Savoirs technologiques et de gestion</a:t>
          </a:r>
        </a:p>
        <a:p>
          <a:r>
            <a:rPr lang="fr-FR" dirty="0" smtClean="0">
              <a:solidFill>
                <a:schemeClr val="tx2"/>
              </a:solidFill>
            </a:rPr>
            <a:t>Savoirs d’économie/droit</a:t>
          </a:r>
          <a:endParaRPr lang="fr-FR" dirty="0">
            <a:solidFill>
              <a:schemeClr val="tx2"/>
            </a:solidFill>
          </a:endParaRPr>
        </a:p>
      </dgm:t>
    </dgm:pt>
    <dgm:pt modelId="{94172906-C23A-4E44-AE0F-F15B641AB8C0}" type="parTrans" cxnId="{D341FE42-E7E4-4A85-ADAC-19F1A4BF0A24}">
      <dgm:prSet/>
      <dgm:spPr/>
      <dgm:t>
        <a:bodyPr/>
        <a:lstStyle/>
        <a:p>
          <a:endParaRPr lang="fr-FR"/>
        </a:p>
      </dgm:t>
    </dgm:pt>
    <dgm:pt modelId="{0EFB41A9-0120-4507-8A97-F60630E9D727}" type="sibTrans" cxnId="{D341FE42-E7E4-4A85-ADAC-19F1A4BF0A24}">
      <dgm:prSet/>
      <dgm:spPr/>
      <dgm:t>
        <a:bodyPr/>
        <a:lstStyle/>
        <a:p>
          <a:endParaRPr lang="fr-FR"/>
        </a:p>
      </dgm:t>
    </dgm:pt>
    <dgm:pt modelId="{7207DDAA-5CEF-4792-8A52-5D7A0DD348E8}">
      <dgm:prSet phldrT="[Texte]"/>
      <dgm:spPr/>
      <dgm:t>
        <a:bodyPr anchor="ctr"/>
        <a:lstStyle/>
        <a:p>
          <a:r>
            <a:rPr lang="fr-FR" dirty="0" smtClean="0">
              <a:solidFill>
                <a:schemeClr val="tx2"/>
              </a:solidFill>
            </a:rPr>
            <a:t>Déterminer la ou les situation du pôle associé</a:t>
          </a:r>
          <a:endParaRPr lang="fr-FR" dirty="0">
            <a:solidFill>
              <a:schemeClr val="tx2"/>
            </a:solidFill>
          </a:endParaRPr>
        </a:p>
      </dgm:t>
    </dgm:pt>
    <dgm:pt modelId="{5D44845D-990C-44FF-995E-DF599134B86B}" type="parTrans" cxnId="{997907A1-DF47-4A11-AB56-1BA97AD0EB17}">
      <dgm:prSet/>
      <dgm:spPr/>
      <dgm:t>
        <a:bodyPr/>
        <a:lstStyle/>
        <a:p>
          <a:endParaRPr lang="fr-FR"/>
        </a:p>
      </dgm:t>
    </dgm:pt>
    <dgm:pt modelId="{CC082DB0-6F4B-478E-9ED5-15E973E91A52}" type="sibTrans" cxnId="{997907A1-DF47-4A11-AB56-1BA97AD0EB17}">
      <dgm:prSet/>
      <dgm:spPr/>
      <dgm:t>
        <a:bodyPr/>
        <a:lstStyle/>
        <a:p>
          <a:endParaRPr lang="fr-FR"/>
        </a:p>
      </dgm:t>
    </dgm:pt>
    <dgm:pt modelId="{4268714D-CDE1-41AD-80E4-97D00A8FEBA9}" type="pres">
      <dgm:prSet presAssocID="{C0BB371D-4021-4E3D-A49C-B7C9D63CEA7D}" presName="Name0" presStyleCnt="0">
        <dgm:presLayoutVars>
          <dgm:dir/>
          <dgm:animLvl val="lvl"/>
          <dgm:resizeHandles val="exact"/>
        </dgm:presLayoutVars>
      </dgm:prSet>
      <dgm:spPr/>
      <dgm:t>
        <a:bodyPr/>
        <a:lstStyle/>
        <a:p>
          <a:endParaRPr lang="fr-FR"/>
        </a:p>
      </dgm:t>
    </dgm:pt>
    <dgm:pt modelId="{75302645-A6A1-4C8E-81ED-2627A00B3F7A}" type="pres">
      <dgm:prSet presAssocID="{318E1DE6-B1DB-4C14-A779-5AC531D154A0}" presName="compositeNode" presStyleCnt="0">
        <dgm:presLayoutVars>
          <dgm:bulletEnabled val="1"/>
        </dgm:presLayoutVars>
      </dgm:prSet>
      <dgm:spPr/>
    </dgm:pt>
    <dgm:pt modelId="{6D44A4F7-A9BC-4E76-9C45-0A04C1863EA2}" type="pres">
      <dgm:prSet presAssocID="{318E1DE6-B1DB-4C14-A779-5AC531D154A0}" presName="bgRect" presStyleLbl="node1" presStyleIdx="0" presStyleCnt="3" custLinFactNeighborX="-2458" custLinFactNeighborY="-1382"/>
      <dgm:spPr/>
      <dgm:t>
        <a:bodyPr/>
        <a:lstStyle/>
        <a:p>
          <a:endParaRPr lang="fr-FR"/>
        </a:p>
      </dgm:t>
    </dgm:pt>
    <dgm:pt modelId="{9C00FEA7-8B85-4989-8A45-8B78BF0740E5}" type="pres">
      <dgm:prSet presAssocID="{318E1DE6-B1DB-4C14-A779-5AC531D154A0}" presName="parentNode" presStyleLbl="node1" presStyleIdx="0" presStyleCnt="3">
        <dgm:presLayoutVars>
          <dgm:chMax val="0"/>
          <dgm:bulletEnabled val="1"/>
        </dgm:presLayoutVars>
      </dgm:prSet>
      <dgm:spPr/>
      <dgm:t>
        <a:bodyPr/>
        <a:lstStyle/>
        <a:p>
          <a:endParaRPr lang="fr-FR"/>
        </a:p>
      </dgm:t>
    </dgm:pt>
    <dgm:pt modelId="{5F9CFC60-1C40-4949-AF65-CDFBF4479A93}" type="pres">
      <dgm:prSet presAssocID="{318E1DE6-B1DB-4C14-A779-5AC531D154A0}" presName="childNode" presStyleLbl="node1" presStyleIdx="0" presStyleCnt="3">
        <dgm:presLayoutVars>
          <dgm:bulletEnabled val="1"/>
        </dgm:presLayoutVars>
      </dgm:prSet>
      <dgm:spPr/>
      <dgm:t>
        <a:bodyPr/>
        <a:lstStyle/>
        <a:p>
          <a:endParaRPr lang="fr-FR"/>
        </a:p>
      </dgm:t>
    </dgm:pt>
    <dgm:pt modelId="{CCF9B101-EA7B-423F-BC27-BA95CE266A92}" type="pres">
      <dgm:prSet presAssocID="{01826403-EC46-4E4E-93DC-BEE29A5A901B}" presName="hSp" presStyleCnt="0"/>
      <dgm:spPr/>
    </dgm:pt>
    <dgm:pt modelId="{87C914EF-47FA-41E3-BCE2-A41803CC50D6}" type="pres">
      <dgm:prSet presAssocID="{01826403-EC46-4E4E-93DC-BEE29A5A901B}" presName="vProcSp" presStyleCnt="0"/>
      <dgm:spPr/>
    </dgm:pt>
    <dgm:pt modelId="{21D4A366-DB46-47B1-964E-C606A6A7A2D2}" type="pres">
      <dgm:prSet presAssocID="{01826403-EC46-4E4E-93DC-BEE29A5A901B}" presName="vSp1" presStyleCnt="0"/>
      <dgm:spPr/>
    </dgm:pt>
    <dgm:pt modelId="{3AEC873D-48C1-4AAF-B0E8-3CDDC524EEC2}" type="pres">
      <dgm:prSet presAssocID="{01826403-EC46-4E4E-93DC-BEE29A5A901B}" presName="simulatedConn" presStyleLbl="solidFgAcc1" presStyleIdx="0" presStyleCnt="2" custLinFactY="-100000" custLinFactNeighborX="17307" custLinFactNeighborY="-155247"/>
      <dgm:spPr/>
    </dgm:pt>
    <dgm:pt modelId="{BF25D040-086D-423A-867C-9D8888043517}" type="pres">
      <dgm:prSet presAssocID="{01826403-EC46-4E4E-93DC-BEE29A5A901B}" presName="vSp2" presStyleCnt="0"/>
      <dgm:spPr/>
    </dgm:pt>
    <dgm:pt modelId="{99B65C94-AA04-47A7-9760-1D7B4A96AF8B}" type="pres">
      <dgm:prSet presAssocID="{01826403-EC46-4E4E-93DC-BEE29A5A901B}" presName="sibTrans" presStyleCnt="0"/>
      <dgm:spPr/>
    </dgm:pt>
    <dgm:pt modelId="{09B6439D-0958-430D-B110-A514327265F6}" type="pres">
      <dgm:prSet presAssocID="{1FBD494C-0E64-409C-A091-35B7C25CB0D3}" presName="compositeNode" presStyleCnt="0">
        <dgm:presLayoutVars>
          <dgm:bulletEnabled val="1"/>
        </dgm:presLayoutVars>
      </dgm:prSet>
      <dgm:spPr/>
    </dgm:pt>
    <dgm:pt modelId="{57CA4FF7-1AAF-4D7D-8DDB-89FDB7EB5677}" type="pres">
      <dgm:prSet presAssocID="{1FBD494C-0E64-409C-A091-35B7C25CB0D3}" presName="bgRect" presStyleLbl="node1" presStyleIdx="1" presStyleCnt="3" custLinFactNeighborX="-2458" custLinFactNeighborY="-1382"/>
      <dgm:spPr/>
      <dgm:t>
        <a:bodyPr/>
        <a:lstStyle/>
        <a:p>
          <a:endParaRPr lang="fr-FR"/>
        </a:p>
      </dgm:t>
    </dgm:pt>
    <dgm:pt modelId="{0DE5F717-77A2-4743-BF15-74270347C96B}" type="pres">
      <dgm:prSet presAssocID="{1FBD494C-0E64-409C-A091-35B7C25CB0D3}" presName="parentNode" presStyleLbl="node1" presStyleIdx="1" presStyleCnt="3">
        <dgm:presLayoutVars>
          <dgm:chMax val="0"/>
          <dgm:bulletEnabled val="1"/>
        </dgm:presLayoutVars>
      </dgm:prSet>
      <dgm:spPr/>
      <dgm:t>
        <a:bodyPr/>
        <a:lstStyle/>
        <a:p>
          <a:endParaRPr lang="fr-FR"/>
        </a:p>
      </dgm:t>
    </dgm:pt>
    <dgm:pt modelId="{49FDB84D-AB50-4D38-B6B6-E997D37C7686}" type="pres">
      <dgm:prSet presAssocID="{1FBD494C-0E64-409C-A091-35B7C25CB0D3}" presName="childNode" presStyleLbl="node1" presStyleIdx="1" presStyleCnt="3">
        <dgm:presLayoutVars>
          <dgm:bulletEnabled val="1"/>
        </dgm:presLayoutVars>
      </dgm:prSet>
      <dgm:spPr/>
      <dgm:t>
        <a:bodyPr/>
        <a:lstStyle/>
        <a:p>
          <a:endParaRPr lang="fr-FR"/>
        </a:p>
      </dgm:t>
    </dgm:pt>
    <dgm:pt modelId="{3F650F67-5C48-42D9-A3E2-9A579DE7BE4B}" type="pres">
      <dgm:prSet presAssocID="{4F440267-29AF-49D6-AE93-FBD37E56F544}" presName="hSp" presStyleCnt="0"/>
      <dgm:spPr/>
    </dgm:pt>
    <dgm:pt modelId="{7041A878-65B9-4866-83B4-A5CD81C54AEE}" type="pres">
      <dgm:prSet presAssocID="{4F440267-29AF-49D6-AE93-FBD37E56F544}" presName="vProcSp" presStyleCnt="0"/>
      <dgm:spPr/>
    </dgm:pt>
    <dgm:pt modelId="{FB8DDB45-7764-476C-A3DD-FDD042A6BB5F}" type="pres">
      <dgm:prSet presAssocID="{4F440267-29AF-49D6-AE93-FBD37E56F544}" presName="vSp1" presStyleCnt="0"/>
      <dgm:spPr/>
    </dgm:pt>
    <dgm:pt modelId="{FFBB14BD-46E5-4E80-B42F-7E65AB1D1394}" type="pres">
      <dgm:prSet presAssocID="{4F440267-29AF-49D6-AE93-FBD37E56F544}" presName="simulatedConn" presStyleLbl="solidFgAcc1" presStyleIdx="1" presStyleCnt="2"/>
      <dgm:spPr/>
    </dgm:pt>
    <dgm:pt modelId="{3D10EC79-49DE-4389-A884-99A1F8DC3190}" type="pres">
      <dgm:prSet presAssocID="{4F440267-29AF-49D6-AE93-FBD37E56F544}" presName="vSp2" presStyleCnt="0"/>
      <dgm:spPr/>
    </dgm:pt>
    <dgm:pt modelId="{ECD6F457-9CBA-4751-A3A0-59DB7770410D}" type="pres">
      <dgm:prSet presAssocID="{4F440267-29AF-49D6-AE93-FBD37E56F544}" presName="sibTrans" presStyleCnt="0"/>
      <dgm:spPr/>
    </dgm:pt>
    <dgm:pt modelId="{E71FC1F9-342A-41FC-B7A5-BCE439AC58AF}" type="pres">
      <dgm:prSet presAssocID="{B519E1F2-4994-4EA9-96F0-0DD11C9333F8}" presName="compositeNode" presStyleCnt="0">
        <dgm:presLayoutVars>
          <dgm:bulletEnabled val="1"/>
        </dgm:presLayoutVars>
      </dgm:prSet>
      <dgm:spPr/>
    </dgm:pt>
    <dgm:pt modelId="{708977AF-F1FB-46CF-832B-4E8D3B8F047D}" type="pres">
      <dgm:prSet presAssocID="{B519E1F2-4994-4EA9-96F0-0DD11C9333F8}" presName="bgRect" presStyleLbl="node1" presStyleIdx="2" presStyleCnt="3" custLinFactNeighborX="-2458" custLinFactNeighborY="-1382"/>
      <dgm:spPr/>
      <dgm:t>
        <a:bodyPr/>
        <a:lstStyle/>
        <a:p>
          <a:endParaRPr lang="fr-FR"/>
        </a:p>
      </dgm:t>
    </dgm:pt>
    <dgm:pt modelId="{CC7FB847-12DD-4EEE-8FF4-860CAD435D5A}" type="pres">
      <dgm:prSet presAssocID="{B519E1F2-4994-4EA9-96F0-0DD11C9333F8}" presName="parentNode" presStyleLbl="node1" presStyleIdx="2" presStyleCnt="3">
        <dgm:presLayoutVars>
          <dgm:chMax val="0"/>
          <dgm:bulletEnabled val="1"/>
        </dgm:presLayoutVars>
      </dgm:prSet>
      <dgm:spPr/>
      <dgm:t>
        <a:bodyPr/>
        <a:lstStyle/>
        <a:p>
          <a:endParaRPr lang="fr-FR"/>
        </a:p>
      </dgm:t>
    </dgm:pt>
    <dgm:pt modelId="{5FBEEC32-43C7-4481-BA66-6748E84388ED}" type="pres">
      <dgm:prSet presAssocID="{B519E1F2-4994-4EA9-96F0-0DD11C9333F8}" presName="childNode" presStyleLbl="node1" presStyleIdx="2" presStyleCnt="3">
        <dgm:presLayoutVars>
          <dgm:bulletEnabled val="1"/>
        </dgm:presLayoutVars>
      </dgm:prSet>
      <dgm:spPr/>
      <dgm:t>
        <a:bodyPr/>
        <a:lstStyle/>
        <a:p>
          <a:endParaRPr lang="fr-FR"/>
        </a:p>
      </dgm:t>
    </dgm:pt>
  </dgm:ptLst>
  <dgm:cxnLst>
    <dgm:cxn modelId="{D96E8947-E214-43A1-885D-7589149466FA}" type="presOf" srcId="{7207DDAA-5CEF-4792-8A52-5D7A0DD348E8}" destId="{49FDB84D-AB50-4D38-B6B6-E997D37C7686}" srcOrd="0" destOrd="1" presId="urn:microsoft.com/office/officeart/2005/8/layout/hProcess7#1"/>
    <dgm:cxn modelId="{7F4CE0E4-F2FD-4288-AD43-A3C8814260C4}" type="presOf" srcId="{B519E1F2-4994-4EA9-96F0-0DD11C9333F8}" destId="{708977AF-F1FB-46CF-832B-4E8D3B8F047D}" srcOrd="0" destOrd="0" presId="urn:microsoft.com/office/officeart/2005/8/layout/hProcess7#1"/>
    <dgm:cxn modelId="{98159A7E-5569-4643-8556-6DE8FD783BC8}" srcId="{C0BB371D-4021-4E3D-A49C-B7C9D63CEA7D}" destId="{B519E1F2-4994-4EA9-96F0-0DD11C9333F8}" srcOrd="2" destOrd="0" parTransId="{1CE61C9D-B1C7-4864-B022-D40429075C23}" sibTransId="{F3B1AA07-AC09-4F2B-983F-7C68DF4BE13D}"/>
    <dgm:cxn modelId="{B5BD062F-6C94-4630-B616-A75415A178BB}" type="presOf" srcId="{1FBD494C-0E64-409C-A091-35B7C25CB0D3}" destId="{57CA4FF7-1AAF-4D7D-8DDB-89FDB7EB5677}" srcOrd="0" destOrd="0" presId="urn:microsoft.com/office/officeart/2005/8/layout/hProcess7#1"/>
    <dgm:cxn modelId="{57A50C50-C1FF-458A-BC59-FB6AAA08A365}" type="presOf" srcId="{C0BB371D-4021-4E3D-A49C-B7C9D63CEA7D}" destId="{4268714D-CDE1-41AD-80E4-97D00A8FEBA9}" srcOrd="0" destOrd="0" presId="urn:microsoft.com/office/officeart/2005/8/layout/hProcess7#1"/>
    <dgm:cxn modelId="{BA8ED286-15B2-4680-8658-9D43FFC92065}" type="presOf" srcId="{318E1DE6-B1DB-4C14-A779-5AC531D154A0}" destId="{6D44A4F7-A9BC-4E76-9C45-0A04C1863EA2}" srcOrd="0" destOrd="0" presId="urn:microsoft.com/office/officeart/2005/8/layout/hProcess7#1"/>
    <dgm:cxn modelId="{AF520B8E-48A0-42B8-8C8E-11277710B7F3}" type="presOf" srcId="{B519E1F2-4994-4EA9-96F0-0DD11C9333F8}" destId="{CC7FB847-12DD-4EEE-8FF4-860CAD435D5A}" srcOrd="1" destOrd="0" presId="urn:microsoft.com/office/officeart/2005/8/layout/hProcess7#1"/>
    <dgm:cxn modelId="{3AE48F22-41A1-4882-A5CE-457572BA5AE1}" type="presOf" srcId="{318E1DE6-B1DB-4C14-A779-5AC531D154A0}" destId="{9C00FEA7-8B85-4989-8A45-8B78BF0740E5}" srcOrd="1" destOrd="0" presId="urn:microsoft.com/office/officeart/2005/8/layout/hProcess7#1"/>
    <dgm:cxn modelId="{D341FE42-E7E4-4A85-ADAC-19F1A4BF0A24}" srcId="{B519E1F2-4994-4EA9-96F0-0DD11C9333F8}" destId="{5F76BD5A-25C2-4665-96D6-ABDA59E4BDBF}" srcOrd="0" destOrd="0" parTransId="{94172906-C23A-4E44-AE0F-F15B641AB8C0}" sibTransId="{0EFB41A9-0120-4507-8A97-F60630E9D727}"/>
    <dgm:cxn modelId="{F6C66882-6339-44F0-97EC-79CA46586275}" type="presOf" srcId="{5F76BD5A-25C2-4665-96D6-ABDA59E4BDBF}" destId="{5FBEEC32-43C7-4481-BA66-6748E84388ED}" srcOrd="0" destOrd="0" presId="urn:microsoft.com/office/officeart/2005/8/layout/hProcess7#1"/>
    <dgm:cxn modelId="{997907A1-DF47-4A11-AB56-1BA97AD0EB17}" srcId="{1FBD494C-0E64-409C-A091-35B7C25CB0D3}" destId="{7207DDAA-5CEF-4792-8A52-5D7A0DD348E8}" srcOrd="1" destOrd="0" parTransId="{5D44845D-990C-44FF-995E-DF599134B86B}" sibTransId="{CC082DB0-6F4B-478E-9ED5-15E973E91A52}"/>
    <dgm:cxn modelId="{BC90DE4A-D4EF-4BC6-82B4-CB8C93EE01CA}" type="presOf" srcId="{181ED4BF-F2C4-4835-BFB1-606B2AFA99E0}" destId="{49FDB84D-AB50-4D38-B6B6-E997D37C7686}" srcOrd="0" destOrd="0" presId="urn:microsoft.com/office/officeart/2005/8/layout/hProcess7#1"/>
    <dgm:cxn modelId="{53393AA4-0B61-4FA8-8944-15C0A012EE63}" type="presOf" srcId="{8D58F25D-13AB-49A6-808B-1330D91E956C}" destId="{5F9CFC60-1C40-4949-AF65-CDFBF4479A93}" srcOrd="0" destOrd="0" presId="urn:microsoft.com/office/officeart/2005/8/layout/hProcess7#1"/>
    <dgm:cxn modelId="{2714E9C7-7389-4431-BCA6-F33A3EB36BC1}" srcId="{1FBD494C-0E64-409C-A091-35B7C25CB0D3}" destId="{181ED4BF-F2C4-4835-BFB1-606B2AFA99E0}" srcOrd="0" destOrd="0" parTransId="{91C69807-378D-45E3-9BDF-B06BCCA86D19}" sibTransId="{7B1C036B-A7BB-46B2-9F00-C6ED92EF3240}"/>
    <dgm:cxn modelId="{72856B47-8A8F-49AA-8E2A-BC9B699779F3}" type="presOf" srcId="{1FBD494C-0E64-409C-A091-35B7C25CB0D3}" destId="{0DE5F717-77A2-4743-BF15-74270347C96B}" srcOrd="1" destOrd="0" presId="urn:microsoft.com/office/officeart/2005/8/layout/hProcess7#1"/>
    <dgm:cxn modelId="{9175C053-792D-479A-B047-BE41736DD639}" srcId="{318E1DE6-B1DB-4C14-A779-5AC531D154A0}" destId="{8D58F25D-13AB-49A6-808B-1330D91E956C}" srcOrd="0" destOrd="0" parTransId="{CC066A70-CB9D-4679-9FAA-9AE1395EAC2D}" sibTransId="{24829063-3F76-406C-A302-49D7A76E0AAD}"/>
    <dgm:cxn modelId="{EF69365E-600E-4166-8F3C-BA85B2FB7F3E}" srcId="{C0BB371D-4021-4E3D-A49C-B7C9D63CEA7D}" destId="{318E1DE6-B1DB-4C14-A779-5AC531D154A0}" srcOrd="0" destOrd="0" parTransId="{F74B8CD2-D374-450E-98AE-FC21A395F591}" sibTransId="{01826403-EC46-4E4E-93DC-BEE29A5A901B}"/>
    <dgm:cxn modelId="{2B9FFEB3-09AB-424A-9BB2-2BA6632D4C87}" srcId="{C0BB371D-4021-4E3D-A49C-B7C9D63CEA7D}" destId="{1FBD494C-0E64-409C-A091-35B7C25CB0D3}" srcOrd="1" destOrd="0" parTransId="{6501078B-B93B-4F73-AE26-987D5A341799}" sibTransId="{4F440267-29AF-49D6-AE93-FBD37E56F544}"/>
    <dgm:cxn modelId="{62C46732-77C8-4AF3-91EB-8F5775B6CB48}" type="presParOf" srcId="{4268714D-CDE1-41AD-80E4-97D00A8FEBA9}" destId="{75302645-A6A1-4C8E-81ED-2627A00B3F7A}" srcOrd="0" destOrd="0" presId="urn:microsoft.com/office/officeart/2005/8/layout/hProcess7#1"/>
    <dgm:cxn modelId="{91EE2C37-6582-4FD2-8452-18AF4AC01AAC}" type="presParOf" srcId="{75302645-A6A1-4C8E-81ED-2627A00B3F7A}" destId="{6D44A4F7-A9BC-4E76-9C45-0A04C1863EA2}" srcOrd="0" destOrd="0" presId="urn:microsoft.com/office/officeart/2005/8/layout/hProcess7#1"/>
    <dgm:cxn modelId="{DD593321-7BEA-4097-AB3F-5B71995183B0}" type="presParOf" srcId="{75302645-A6A1-4C8E-81ED-2627A00B3F7A}" destId="{9C00FEA7-8B85-4989-8A45-8B78BF0740E5}" srcOrd="1" destOrd="0" presId="urn:microsoft.com/office/officeart/2005/8/layout/hProcess7#1"/>
    <dgm:cxn modelId="{B7F97D04-9DA8-43CC-90F1-9870F6732D81}" type="presParOf" srcId="{75302645-A6A1-4C8E-81ED-2627A00B3F7A}" destId="{5F9CFC60-1C40-4949-AF65-CDFBF4479A93}" srcOrd="2" destOrd="0" presId="urn:microsoft.com/office/officeart/2005/8/layout/hProcess7#1"/>
    <dgm:cxn modelId="{0497221D-CE0A-4E1F-944A-BEC106207DA5}" type="presParOf" srcId="{4268714D-CDE1-41AD-80E4-97D00A8FEBA9}" destId="{CCF9B101-EA7B-423F-BC27-BA95CE266A92}" srcOrd="1" destOrd="0" presId="urn:microsoft.com/office/officeart/2005/8/layout/hProcess7#1"/>
    <dgm:cxn modelId="{DBD779E5-2990-4CA8-A3CA-DAD745ABDAC4}" type="presParOf" srcId="{4268714D-CDE1-41AD-80E4-97D00A8FEBA9}" destId="{87C914EF-47FA-41E3-BCE2-A41803CC50D6}" srcOrd="2" destOrd="0" presId="urn:microsoft.com/office/officeart/2005/8/layout/hProcess7#1"/>
    <dgm:cxn modelId="{BC4CA53D-CAE4-4172-848C-2BD3E05355FE}" type="presParOf" srcId="{87C914EF-47FA-41E3-BCE2-A41803CC50D6}" destId="{21D4A366-DB46-47B1-964E-C606A6A7A2D2}" srcOrd="0" destOrd="0" presId="urn:microsoft.com/office/officeart/2005/8/layout/hProcess7#1"/>
    <dgm:cxn modelId="{A0B2C25C-D01E-4570-A7AD-C642DCBAF490}" type="presParOf" srcId="{87C914EF-47FA-41E3-BCE2-A41803CC50D6}" destId="{3AEC873D-48C1-4AAF-B0E8-3CDDC524EEC2}" srcOrd="1" destOrd="0" presId="urn:microsoft.com/office/officeart/2005/8/layout/hProcess7#1"/>
    <dgm:cxn modelId="{BC1A4EF9-FF53-49E3-9B10-EE05828241A9}" type="presParOf" srcId="{87C914EF-47FA-41E3-BCE2-A41803CC50D6}" destId="{BF25D040-086D-423A-867C-9D8888043517}" srcOrd="2" destOrd="0" presId="urn:microsoft.com/office/officeart/2005/8/layout/hProcess7#1"/>
    <dgm:cxn modelId="{AB6F0CEA-53FE-42C4-978F-712E3F98D22A}" type="presParOf" srcId="{4268714D-CDE1-41AD-80E4-97D00A8FEBA9}" destId="{99B65C94-AA04-47A7-9760-1D7B4A96AF8B}" srcOrd="3" destOrd="0" presId="urn:microsoft.com/office/officeart/2005/8/layout/hProcess7#1"/>
    <dgm:cxn modelId="{E78E6967-3C7C-4C36-BCEC-F49737C55B27}" type="presParOf" srcId="{4268714D-CDE1-41AD-80E4-97D00A8FEBA9}" destId="{09B6439D-0958-430D-B110-A514327265F6}" srcOrd="4" destOrd="0" presId="urn:microsoft.com/office/officeart/2005/8/layout/hProcess7#1"/>
    <dgm:cxn modelId="{06F7140A-0463-4502-A6ED-8CEB31F4D649}" type="presParOf" srcId="{09B6439D-0958-430D-B110-A514327265F6}" destId="{57CA4FF7-1AAF-4D7D-8DDB-89FDB7EB5677}" srcOrd="0" destOrd="0" presId="urn:microsoft.com/office/officeart/2005/8/layout/hProcess7#1"/>
    <dgm:cxn modelId="{6BEF6F01-24D0-42BC-9DB2-A261A3BB1201}" type="presParOf" srcId="{09B6439D-0958-430D-B110-A514327265F6}" destId="{0DE5F717-77A2-4743-BF15-74270347C96B}" srcOrd="1" destOrd="0" presId="urn:microsoft.com/office/officeart/2005/8/layout/hProcess7#1"/>
    <dgm:cxn modelId="{7F5C6F59-61A2-4248-83DA-44E7CF862900}" type="presParOf" srcId="{09B6439D-0958-430D-B110-A514327265F6}" destId="{49FDB84D-AB50-4D38-B6B6-E997D37C7686}" srcOrd="2" destOrd="0" presId="urn:microsoft.com/office/officeart/2005/8/layout/hProcess7#1"/>
    <dgm:cxn modelId="{8D6F3837-4AEE-4444-9A8A-74178368659F}" type="presParOf" srcId="{4268714D-CDE1-41AD-80E4-97D00A8FEBA9}" destId="{3F650F67-5C48-42D9-A3E2-9A579DE7BE4B}" srcOrd="5" destOrd="0" presId="urn:microsoft.com/office/officeart/2005/8/layout/hProcess7#1"/>
    <dgm:cxn modelId="{B6A6C986-A26C-40D9-8191-70E7EDB8ED30}" type="presParOf" srcId="{4268714D-CDE1-41AD-80E4-97D00A8FEBA9}" destId="{7041A878-65B9-4866-83B4-A5CD81C54AEE}" srcOrd="6" destOrd="0" presId="urn:microsoft.com/office/officeart/2005/8/layout/hProcess7#1"/>
    <dgm:cxn modelId="{E78E1726-48F9-427C-A3E5-2B9FAC06671B}" type="presParOf" srcId="{7041A878-65B9-4866-83B4-A5CD81C54AEE}" destId="{FB8DDB45-7764-476C-A3DD-FDD042A6BB5F}" srcOrd="0" destOrd="0" presId="urn:microsoft.com/office/officeart/2005/8/layout/hProcess7#1"/>
    <dgm:cxn modelId="{C6248DB6-FC15-42C5-AC14-8B04D401E676}" type="presParOf" srcId="{7041A878-65B9-4866-83B4-A5CD81C54AEE}" destId="{FFBB14BD-46E5-4E80-B42F-7E65AB1D1394}" srcOrd="1" destOrd="0" presId="urn:microsoft.com/office/officeart/2005/8/layout/hProcess7#1"/>
    <dgm:cxn modelId="{9A7486F5-CBEF-4D0D-990C-B35EA8A445CB}" type="presParOf" srcId="{7041A878-65B9-4866-83B4-A5CD81C54AEE}" destId="{3D10EC79-49DE-4389-A884-99A1F8DC3190}" srcOrd="2" destOrd="0" presId="urn:microsoft.com/office/officeart/2005/8/layout/hProcess7#1"/>
    <dgm:cxn modelId="{7EEE8DFA-A3C1-4010-8529-C474ADBE361B}" type="presParOf" srcId="{4268714D-CDE1-41AD-80E4-97D00A8FEBA9}" destId="{ECD6F457-9CBA-4751-A3A0-59DB7770410D}" srcOrd="7" destOrd="0" presId="urn:microsoft.com/office/officeart/2005/8/layout/hProcess7#1"/>
    <dgm:cxn modelId="{D23DAE5B-9FFB-4228-98B9-D85A0D7CC3F6}" type="presParOf" srcId="{4268714D-CDE1-41AD-80E4-97D00A8FEBA9}" destId="{E71FC1F9-342A-41FC-B7A5-BCE439AC58AF}" srcOrd="8" destOrd="0" presId="urn:microsoft.com/office/officeart/2005/8/layout/hProcess7#1"/>
    <dgm:cxn modelId="{926BE170-3294-4596-A117-D23B2718D297}" type="presParOf" srcId="{E71FC1F9-342A-41FC-B7A5-BCE439AC58AF}" destId="{708977AF-F1FB-46CF-832B-4E8D3B8F047D}" srcOrd="0" destOrd="0" presId="urn:microsoft.com/office/officeart/2005/8/layout/hProcess7#1"/>
    <dgm:cxn modelId="{B3CCC60C-9EC2-41DB-A711-25513097246A}" type="presParOf" srcId="{E71FC1F9-342A-41FC-B7A5-BCE439AC58AF}" destId="{CC7FB847-12DD-4EEE-8FF4-860CAD435D5A}" srcOrd="1" destOrd="0" presId="urn:microsoft.com/office/officeart/2005/8/layout/hProcess7#1"/>
    <dgm:cxn modelId="{6932ACB3-A3AC-4086-9C3E-2D863477F15D}" type="presParOf" srcId="{E71FC1F9-342A-41FC-B7A5-BCE439AC58AF}" destId="{5FBEEC32-43C7-4481-BA66-6748E84388ED}" srcOrd="2" destOrd="0" presId="urn:microsoft.com/office/officeart/2005/8/layout/hProcess7#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5675349-EEC0-41A2-AED7-B0C0E02FD987}">
      <dsp:nvSpPr>
        <dsp:cNvPr id="0" name=""/>
        <dsp:cNvSpPr/>
      </dsp:nvSpPr>
      <dsp:spPr>
        <a:xfrm>
          <a:off x="1441383" y="815"/>
          <a:ext cx="2429250" cy="1457550"/>
        </a:xfrm>
        <a:prstGeom prst="roundRect">
          <a:avLst>
            <a:gd name="adj" fmla="val 10000"/>
          </a:avLst>
        </a:prstGeom>
        <a:solidFill>
          <a:schemeClr val="accent1">
            <a:lumMod val="20000"/>
            <a:lumOff val="8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solidFill>
                <a:schemeClr val="accent1">
                  <a:lumMod val="50000"/>
                </a:schemeClr>
              </a:solidFill>
              <a:latin typeface="Arial Narrow" pitchFamily="34" charset="0"/>
            </a:rPr>
            <a:t>CONTEXTUALISATION </a:t>
          </a:r>
        </a:p>
        <a:p>
          <a:pPr lvl="0" algn="ctr" defTabSz="711200">
            <a:lnSpc>
              <a:spcPct val="90000"/>
            </a:lnSpc>
            <a:spcBef>
              <a:spcPct val="0"/>
            </a:spcBef>
            <a:spcAft>
              <a:spcPct val="35000"/>
            </a:spcAft>
          </a:pPr>
          <a:r>
            <a:rPr lang="fr-FR" sz="1600" b="1" kern="1200" dirty="0" smtClean="0">
              <a:solidFill>
                <a:schemeClr val="accent1">
                  <a:lumMod val="50000"/>
                </a:schemeClr>
              </a:solidFill>
              <a:latin typeface="Arial Narrow" pitchFamily="34" charset="0"/>
            </a:rPr>
            <a:t>Avant </a:t>
          </a:r>
          <a:r>
            <a:rPr lang="fr-FR" sz="1600" b="1" kern="1200" dirty="0" smtClean="0">
              <a:solidFill>
                <a:schemeClr val="accent1">
                  <a:lumMod val="50000"/>
                </a:schemeClr>
              </a:solidFill>
              <a:latin typeface="Arial Narrow" pitchFamily="34" charset="0"/>
              <a:sym typeface="Wingdings 3"/>
            </a:rPr>
            <a:t> création</a:t>
          </a:r>
          <a:endParaRPr lang="fr-FR" sz="1600" b="1" kern="1200" dirty="0">
            <a:solidFill>
              <a:schemeClr val="accent1">
                <a:lumMod val="50000"/>
              </a:schemeClr>
            </a:solidFill>
            <a:latin typeface="Arial Narrow" pitchFamily="34" charset="0"/>
          </a:endParaRPr>
        </a:p>
      </dsp:txBody>
      <dsp:txXfrm>
        <a:off x="1441383" y="815"/>
        <a:ext cx="2429250" cy="1457550"/>
      </dsp:txXfrm>
    </dsp:sp>
    <dsp:sp modelId="{4E6AE7E1-4BC0-4C8C-B2E7-62F2AAA37AA3}">
      <dsp:nvSpPr>
        <dsp:cNvPr id="0" name=""/>
        <dsp:cNvSpPr/>
      </dsp:nvSpPr>
      <dsp:spPr>
        <a:xfrm>
          <a:off x="4084407" y="428363"/>
          <a:ext cx="515001" cy="602454"/>
        </a:xfrm>
        <a:prstGeom prst="rightArrow">
          <a:avLst>
            <a:gd name="adj1" fmla="val 60000"/>
            <a:gd name="adj2" fmla="val 50000"/>
          </a:avLst>
        </a:prstGeom>
        <a:solidFill>
          <a:schemeClr val="accent1">
            <a:lumMod val="7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fr-FR" sz="2700" kern="1200"/>
        </a:p>
      </dsp:txBody>
      <dsp:txXfrm>
        <a:off x="4084407" y="428363"/>
        <a:ext cx="515001" cy="602454"/>
      </dsp:txXfrm>
    </dsp:sp>
    <dsp:sp modelId="{F16F2C21-F4CE-43AE-851F-4AA251FB314C}">
      <dsp:nvSpPr>
        <dsp:cNvPr id="0" name=""/>
        <dsp:cNvSpPr/>
      </dsp:nvSpPr>
      <dsp:spPr>
        <a:xfrm>
          <a:off x="4842334" y="815"/>
          <a:ext cx="2429250" cy="1457550"/>
        </a:xfrm>
        <a:prstGeom prst="roundRect">
          <a:avLst>
            <a:gd name="adj" fmla="val 10000"/>
          </a:avLst>
        </a:prstGeom>
        <a:solidFill>
          <a:schemeClr val="accent1">
            <a:lumMod val="40000"/>
            <a:lumOff val="6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solidFill>
                <a:schemeClr val="accent1">
                  <a:lumMod val="50000"/>
                </a:schemeClr>
              </a:solidFill>
              <a:latin typeface="Arial Narrow" pitchFamily="34" charset="0"/>
            </a:rPr>
            <a:t>OPERATIONNALISATION</a:t>
          </a:r>
        </a:p>
        <a:p>
          <a:pPr lvl="0" algn="ctr" defTabSz="711200">
            <a:lnSpc>
              <a:spcPct val="90000"/>
            </a:lnSpc>
            <a:spcBef>
              <a:spcPct val="0"/>
            </a:spcBef>
            <a:spcAft>
              <a:spcPct val="35000"/>
            </a:spcAft>
          </a:pPr>
          <a:r>
            <a:rPr lang="fr-FR" sz="1600" b="1" kern="1200" dirty="0" smtClean="0">
              <a:solidFill>
                <a:schemeClr val="accent1">
                  <a:lumMod val="50000"/>
                </a:schemeClr>
              </a:solidFill>
              <a:latin typeface="Arial Narrow" pitchFamily="34" charset="0"/>
            </a:rPr>
            <a:t>Avant </a:t>
          </a:r>
          <a:r>
            <a:rPr lang="fr-FR" sz="1600" b="1" kern="1200" dirty="0" smtClean="0">
              <a:solidFill>
                <a:schemeClr val="accent1">
                  <a:lumMod val="50000"/>
                </a:schemeClr>
              </a:solidFill>
              <a:latin typeface="Arial Narrow" pitchFamily="34" charset="0"/>
              <a:sym typeface="Wingdings 3"/>
            </a:rPr>
            <a:t> condition de mise en œuvre</a:t>
          </a:r>
          <a:endParaRPr lang="fr-FR" sz="1600" b="1" kern="1200" dirty="0">
            <a:solidFill>
              <a:schemeClr val="accent1">
                <a:lumMod val="50000"/>
              </a:schemeClr>
            </a:solidFill>
            <a:latin typeface="Arial Narrow" pitchFamily="34" charset="0"/>
          </a:endParaRPr>
        </a:p>
      </dsp:txBody>
      <dsp:txXfrm>
        <a:off x="4842334" y="815"/>
        <a:ext cx="2429250" cy="1457550"/>
      </dsp:txXfrm>
    </dsp:sp>
    <dsp:sp modelId="{7E82441E-58B3-48A6-A673-D9ABB9C822E6}">
      <dsp:nvSpPr>
        <dsp:cNvPr id="0" name=""/>
        <dsp:cNvSpPr/>
      </dsp:nvSpPr>
      <dsp:spPr>
        <a:xfrm rot="5400000">
          <a:off x="5799458" y="1628413"/>
          <a:ext cx="515001" cy="6024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fr-FR" sz="2700" kern="1200"/>
        </a:p>
      </dsp:txBody>
      <dsp:txXfrm rot="5400000">
        <a:off x="5799458" y="1628413"/>
        <a:ext cx="515001" cy="602454"/>
      </dsp:txXfrm>
    </dsp:sp>
    <dsp:sp modelId="{D50D3210-B193-49D8-8B1B-22F572373493}">
      <dsp:nvSpPr>
        <dsp:cNvPr id="0" name=""/>
        <dsp:cNvSpPr/>
      </dsp:nvSpPr>
      <dsp:spPr>
        <a:xfrm>
          <a:off x="4842334" y="2430066"/>
          <a:ext cx="2429250" cy="1457550"/>
        </a:xfrm>
        <a:prstGeom prst="roundRect">
          <a:avLst>
            <a:gd name="adj" fmla="val 10000"/>
          </a:avLst>
        </a:prstGeom>
        <a:solidFill>
          <a:schemeClr val="accent1">
            <a:lumMod val="40000"/>
            <a:lumOff val="6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solidFill>
                <a:schemeClr val="accent1">
                  <a:lumMod val="50000"/>
                </a:schemeClr>
              </a:solidFill>
              <a:latin typeface="Arial Narrow" pitchFamily="34" charset="0"/>
            </a:rPr>
            <a:t>EXPLOITATION</a:t>
          </a:r>
        </a:p>
        <a:p>
          <a:pPr lvl="0" algn="ctr" defTabSz="711200">
            <a:lnSpc>
              <a:spcPct val="90000"/>
            </a:lnSpc>
            <a:spcBef>
              <a:spcPct val="0"/>
            </a:spcBef>
            <a:spcAft>
              <a:spcPct val="35000"/>
            </a:spcAft>
          </a:pPr>
          <a:r>
            <a:rPr lang="fr-FR" sz="1600" b="1" kern="1200" dirty="0" smtClean="0">
              <a:solidFill>
                <a:schemeClr val="accent1">
                  <a:lumMod val="50000"/>
                </a:schemeClr>
              </a:solidFill>
              <a:latin typeface="Arial Narrow" pitchFamily="34" charset="0"/>
            </a:rPr>
            <a:t>Pendant </a:t>
          </a:r>
          <a:r>
            <a:rPr lang="fr-FR" sz="1600" b="1" kern="1200" dirty="0" smtClean="0">
              <a:solidFill>
                <a:schemeClr val="accent1">
                  <a:lumMod val="50000"/>
                </a:schemeClr>
              </a:solidFill>
              <a:latin typeface="Arial Narrow" pitchFamily="34" charset="0"/>
              <a:sym typeface="Wingdings 3"/>
            </a:rPr>
            <a:t> </a:t>
          </a:r>
          <a:r>
            <a:rPr lang="fr-FR" sz="1600" b="1" kern="1200" dirty="0" smtClean="0">
              <a:solidFill>
                <a:schemeClr val="accent1">
                  <a:lumMod val="50000"/>
                </a:schemeClr>
              </a:solidFill>
              <a:latin typeface="Arial Narrow" pitchFamily="34" charset="0"/>
              <a:sym typeface="Wingdings 3"/>
            </a:rPr>
            <a:t>exécution</a:t>
          </a:r>
          <a:endParaRPr lang="fr-FR" sz="1600" b="1" kern="1200" dirty="0">
            <a:solidFill>
              <a:schemeClr val="accent1">
                <a:lumMod val="50000"/>
              </a:schemeClr>
            </a:solidFill>
            <a:latin typeface="Arial Narrow" pitchFamily="34" charset="0"/>
          </a:endParaRPr>
        </a:p>
      </dsp:txBody>
      <dsp:txXfrm>
        <a:off x="4842334" y="2430066"/>
        <a:ext cx="2429250" cy="1457550"/>
      </dsp:txXfrm>
    </dsp:sp>
    <dsp:sp modelId="{E651E479-0F56-4F43-82DA-5F15F0A429A3}">
      <dsp:nvSpPr>
        <dsp:cNvPr id="0" name=""/>
        <dsp:cNvSpPr/>
      </dsp:nvSpPr>
      <dsp:spPr>
        <a:xfrm rot="10800000">
          <a:off x="4113558" y="2857614"/>
          <a:ext cx="515001" cy="602454"/>
        </a:xfrm>
        <a:prstGeom prst="rightArrow">
          <a:avLst>
            <a:gd name="adj1" fmla="val 60000"/>
            <a:gd name="adj2" fmla="val 50000"/>
          </a:avLst>
        </a:prstGeom>
        <a:solidFill>
          <a:schemeClr val="accent1">
            <a:lumMod val="7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fr-FR" sz="2700" kern="1200"/>
        </a:p>
      </dsp:txBody>
      <dsp:txXfrm rot="10800000">
        <a:off x="4113558" y="2857614"/>
        <a:ext cx="515001" cy="602454"/>
      </dsp:txXfrm>
    </dsp:sp>
    <dsp:sp modelId="{D8CF17D5-64B1-47ED-8572-8A93E8E10B84}">
      <dsp:nvSpPr>
        <dsp:cNvPr id="0" name=""/>
        <dsp:cNvSpPr/>
      </dsp:nvSpPr>
      <dsp:spPr>
        <a:xfrm>
          <a:off x="1441383" y="2430066"/>
          <a:ext cx="2429250" cy="1457550"/>
        </a:xfrm>
        <a:prstGeom prst="roundRect">
          <a:avLst>
            <a:gd name="adj" fmla="val 10000"/>
          </a:avLst>
        </a:prstGeom>
        <a:solidFill>
          <a:schemeClr val="accent1">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solidFill>
                <a:schemeClr val="accent1">
                  <a:lumMod val="50000"/>
                </a:schemeClr>
              </a:solidFill>
              <a:latin typeface="Arial Narrow" pitchFamily="34" charset="0"/>
            </a:rPr>
            <a:t>CONTRÔLE D’EXÉCUTION</a:t>
          </a:r>
        </a:p>
        <a:p>
          <a:pPr lvl="0" algn="ctr" defTabSz="711200">
            <a:lnSpc>
              <a:spcPct val="90000"/>
            </a:lnSpc>
            <a:spcBef>
              <a:spcPct val="0"/>
            </a:spcBef>
            <a:spcAft>
              <a:spcPct val="35000"/>
            </a:spcAft>
          </a:pPr>
          <a:r>
            <a:rPr lang="fr-FR" sz="1600" b="1" kern="1200" dirty="0" smtClean="0">
              <a:solidFill>
                <a:schemeClr val="accent1">
                  <a:lumMod val="50000"/>
                </a:schemeClr>
              </a:solidFill>
              <a:latin typeface="Arial Narrow" pitchFamily="34" charset="0"/>
            </a:rPr>
            <a:t>Après </a:t>
          </a:r>
          <a:r>
            <a:rPr lang="fr-FR" sz="1600" b="1" kern="1200" dirty="0" smtClean="0">
              <a:solidFill>
                <a:schemeClr val="accent1">
                  <a:lumMod val="50000"/>
                </a:schemeClr>
              </a:solidFill>
              <a:latin typeface="Arial Narrow" pitchFamily="34" charset="0"/>
              <a:sym typeface="Wingdings 3"/>
            </a:rPr>
            <a:t> évaluation</a:t>
          </a:r>
          <a:endParaRPr lang="fr-FR" sz="1600" b="1" kern="1200" dirty="0">
            <a:solidFill>
              <a:schemeClr val="accent1">
                <a:lumMod val="50000"/>
              </a:schemeClr>
            </a:solidFill>
            <a:latin typeface="Arial Narrow" pitchFamily="34" charset="0"/>
          </a:endParaRPr>
        </a:p>
      </dsp:txBody>
      <dsp:txXfrm>
        <a:off x="1441383" y="2430066"/>
        <a:ext cx="2429250" cy="145755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BAC11FB-E5B3-41DE-9DA2-6C05B2A530A2}">
      <dsp:nvSpPr>
        <dsp:cNvPr id="0" name=""/>
        <dsp:cNvSpPr/>
      </dsp:nvSpPr>
      <dsp:spPr>
        <a:xfrm>
          <a:off x="-4594335" y="-704407"/>
          <a:ext cx="5472816" cy="5472816"/>
        </a:xfrm>
        <a:prstGeom prst="blockArc">
          <a:avLst>
            <a:gd name="adj1" fmla="val 18900000"/>
            <a:gd name="adj2" fmla="val 2700000"/>
            <a:gd name="adj3" fmla="val 395"/>
          </a:avLst>
        </a:prstGeom>
        <a:noFill/>
        <a:ln w="1905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BF6E4D-092E-408A-8460-ED286DB395D3}">
      <dsp:nvSpPr>
        <dsp:cNvPr id="0" name=""/>
        <dsp:cNvSpPr/>
      </dsp:nvSpPr>
      <dsp:spPr>
        <a:xfrm>
          <a:off x="564979" y="406400"/>
          <a:ext cx="5475833" cy="812800"/>
        </a:xfrm>
        <a:prstGeom prst="rect">
          <a:avLst/>
        </a:prstGeom>
        <a:solidFill>
          <a:schemeClr val="accent1">
            <a:alpha val="9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5160" tIns="45720" rIns="45720" bIns="45720" numCol="1" spcCol="1270" anchor="ctr" anchorCtr="0">
          <a:noAutofit/>
        </a:bodyPr>
        <a:lstStyle/>
        <a:p>
          <a:pPr lvl="0" algn="l" defTabSz="800100">
            <a:lnSpc>
              <a:spcPct val="90000"/>
            </a:lnSpc>
            <a:spcBef>
              <a:spcPct val="0"/>
            </a:spcBef>
            <a:spcAft>
              <a:spcPct val="35000"/>
            </a:spcAft>
          </a:pPr>
          <a:r>
            <a:rPr lang="fr-FR" sz="1800" kern="1200" dirty="0" smtClean="0"/>
            <a:t>Définir le thème du scénario en y intégrant le programme  d’économie et droit</a:t>
          </a:r>
          <a:endParaRPr lang="fr-FR" sz="1800" kern="1200" dirty="0"/>
        </a:p>
      </dsp:txBody>
      <dsp:txXfrm>
        <a:off x="564979" y="406400"/>
        <a:ext cx="5475833" cy="812800"/>
      </dsp:txXfrm>
    </dsp:sp>
    <dsp:sp modelId="{6787360C-31C3-4829-8D66-253322FD655A}">
      <dsp:nvSpPr>
        <dsp:cNvPr id="0" name=""/>
        <dsp:cNvSpPr/>
      </dsp:nvSpPr>
      <dsp:spPr>
        <a:xfrm>
          <a:off x="56979" y="304800"/>
          <a:ext cx="1016000" cy="1016000"/>
        </a:xfrm>
        <a:prstGeom prst="ellipse">
          <a:avLst/>
        </a:prstGeom>
        <a:solidFill>
          <a:schemeClr val="lt1">
            <a:hueOff val="0"/>
            <a:satOff val="0"/>
            <a:lumOff val="0"/>
            <a:alphaOff val="0"/>
          </a:schemeClr>
        </a:solidFill>
        <a:ln w="1905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BD57CFF-EA07-4A45-8882-CF5C9D3060E5}">
      <dsp:nvSpPr>
        <dsp:cNvPr id="0" name=""/>
        <dsp:cNvSpPr/>
      </dsp:nvSpPr>
      <dsp:spPr>
        <a:xfrm>
          <a:off x="860432" y="1625599"/>
          <a:ext cx="5180380" cy="812800"/>
        </a:xfrm>
        <a:prstGeom prst="rect">
          <a:avLst/>
        </a:prstGeom>
        <a:solidFill>
          <a:schemeClr val="accent1">
            <a:alpha val="90000"/>
            <a:hueOff val="0"/>
            <a:satOff val="0"/>
            <a:lumOff val="0"/>
            <a:alphaOff val="-2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5160" tIns="45720" rIns="45720" bIns="45720" numCol="1" spcCol="1270" anchor="ctr" anchorCtr="0">
          <a:noAutofit/>
        </a:bodyPr>
        <a:lstStyle/>
        <a:p>
          <a:pPr lvl="0" algn="l" defTabSz="800100">
            <a:lnSpc>
              <a:spcPct val="90000"/>
            </a:lnSpc>
            <a:spcBef>
              <a:spcPct val="0"/>
            </a:spcBef>
            <a:spcAft>
              <a:spcPct val="35000"/>
            </a:spcAft>
          </a:pPr>
          <a:r>
            <a:rPr lang="fr-FR" sz="1800" kern="1200" dirty="0" smtClean="0"/>
            <a:t>Sélectionner les situations professionnelles du référentiel : données de la </a:t>
          </a:r>
          <a:r>
            <a:rPr lang="fr-FR" sz="1800" kern="1200" dirty="0" smtClean="0"/>
            <a:t>situation, </a:t>
          </a:r>
          <a:r>
            <a:rPr lang="fr-FR" sz="1800" kern="1200" dirty="0" smtClean="0"/>
            <a:t>savoirs, complexités et aléas</a:t>
          </a:r>
          <a:endParaRPr lang="fr-FR" sz="1800" kern="1200" dirty="0"/>
        </a:p>
      </dsp:txBody>
      <dsp:txXfrm>
        <a:off x="860432" y="1625599"/>
        <a:ext cx="5180380" cy="812800"/>
      </dsp:txXfrm>
    </dsp:sp>
    <dsp:sp modelId="{976E718C-7FE4-4C2B-A366-D41104EB4EEE}">
      <dsp:nvSpPr>
        <dsp:cNvPr id="0" name=""/>
        <dsp:cNvSpPr/>
      </dsp:nvSpPr>
      <dsp:spPr>
        <a:xfrm>
          <a:off x="352432" y="1523999"/>
          <a:ext cx="1016000" cy="1016000"/>
        </a:xfrm>
        <a:prstGeom prst="ellipse">
          <a:avLst/>
        </a:prstGeom>
        <a:solidFill>
          <a:schemeClr val="lt1">
            <a:hueOff val="0"/>
            <a:satOff val="0"/>
            <a:lumOff val="0"/>
            <a:alphaOff val="0"/>
          </a:schemeClr>
        </a:solidFill>
        <a:ln w="19050" cap="flat" cmpd="sng" algn="ctr">
          <a:solidFill>
            <a:schemeClr val="accent1">
              <a:alpha val="90000"/>
              <a:hueOff val="0"/>
              <a:satOff val="0"/>
              <a:lumOff val="0"/>
              <a:alphaOff val="-20000"/>
            </a:schemeClr>
          </a:solidFill>
          <a:prstDash val="solid"/>
        </a:ln>
        <a:effectLst/>
      </dsp:spPr>
      <dsp:style>
        <a:lnRef idx="2">
          <a:scrgbClr r="0" g="0" b="0"/>
        </a:lnRef>
        <a:fillRef idx="1">
          <a:scrgbClr r="0" g="0" b="0"/>
        </a:fillRef>
        <a:effectRef idx="0">
          <a:scrgbClr r="0" g="0" b="0"/>
        </a:effectRef>
        <a:fontRef idx="minor"/>
      </dsp:style>
    </dsp:sp>
    <dsp:sp modelId="{0B32B64A-87A6-4B85-9D8D-7582E2C7AE35}">
      <dsp:nvSpPr>
        <dsp:cNvPr id="0" name=""/>
        <dsp:cNvSpPr/>
      </dsp:nvSpPr>
      <dsp:spPr>
        <a:xfrm>
          <a:off x="564979" y="2844800"/>
          <a:ext cx="5475833" cy="812800"/>
        </a:xfrm>
        <a:prstGeom prst="rect">
          <a:avLst/>
        </a:prstGeom>
        <a:solidFill>
          <a:schemeClr val="accent1">
            <a:alpha val="90000"/>
            <a:hueOff val="0"/>
            <a:satOff val="0"/>
            <a:lumOff val="0"/>
            <a:alpha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5160" tIns="45720" rIns="45720" bIns="45720" numCol="1" spcCol="1270" anchor="ctr" anchorCtr="0">
          <a:noAutofit/>
        </a:bodyPr>
        <a:lstStyle/>
        <a:p>
          <a:pPr lvl="0" algn="l" defTabSz="800100">
            <a:lnSpc>
              <a:spcPct val="90000"/>
            </a:lnSpc>
            <a:spcBef>
              <a:spcPct val="0"/>
            </a:spcBef>
            <a:spcAft>
              <a:spcPct val="35000"/>
            </a:spcAft>
          </a:pPr>
          <a:r>
            <a:rPr lang="fr-FR" sz="1800" kern="1200" dirty="0" smtClean="0"/>
            <a:t>Réfléchir à l’évaluation </a:t>
          </a:r>
          <a:r>
            <a:rPr lang="fr-FR" sz="1800" kern="1200" dirty="0" smtClean="0">
              <a:latin typeface="+mn-lt"/>
            </a:rPr>
            <a:t>(formative, intermédiaire, sommative, certificative) en lien avec le passeport professionnel </a:t>
          </a:r>
          <a:endParaRPr lang="fr-FR" sz="1800" kern="1200" dirty="0">
            <a:latin typeface="+mn-lt"/>
          </a:endParaRPr>
        </a:p>
      </dsp:txBody>
      <dsp:txXfrm>
        <a:off x="564979" y="2844800"/>
        <a:ext cx="5475833" cy="812800"/>
      </dsp:txXfrm>
    </dsp:sp>
    <dsp:sp modelId="{29C5BE4E-42C5-4117-8AA3-C5C0F5F2AB1E}">
      <dsp:nvSpPr>
        <dsp:cNvPr id="0" name=""/>
        <dsp:cNvSpPr/>
      </dsp:nvSpPr>
      <dsp:spPr>
        <a:xfrm>
          <a:off x="56979" y="2743200"/>
          <a:ext cx="1016000" cy="1016000"/>
        </a:xfrm>
        <a:prstGeom prst="ellipse">
          <a:avLst/>
        </a:prstGeom>
        <a:solidFill>
          <a:schemeClr val="lt1">
            <a:hueOff val="0"/>
            <a:satOff val="0"/>
            <a:lumOff val="0"/>
            <a:alphaOff val="0"/>
          </a:schemeClr>
        </a:solidFill>
        <a:ln w="19050" cap="flat" cmpd="sng" algn="ctr">
          <a:solidFill>
            <a:schemeClr val="accent1">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116E66-DE84-407A-AE38-2C82D292A6F0}">
      <dsp:nvSpPr>
        <dsp:cNvPr id="0" name=""/>
        <dsp:cNvSpPr/>
      </dsp:nvSpPr>
      <dsp:spPr>
        <a:xfrm>
          <a:off x="3367" y="256522"/>
          <a:ext cx="3665235" cy="836216"/>
        </a:xfrm>
        <a:prstGeom prst="snipRoundRect">
          <a:avLst/>
        </a:prstGeom>
        <a:solidFill>
          <a:schemeClr val="accent1">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fr-FR" sz="1800" kern="1200" dirty="0" smtClean="0">
              <a:solidFill>
                <a:schemeClr val="accent1">
                  <a:lumMod val="50000"/>
                </a:schemeClr>
              </a:solidFill>
              <a:latin typeface="Arial Narrow" pitchFamily="34" charset="0"/>
            </a:rPr>
            <a:t>PERSONNALISER</a:t>
          </a:r>
          <a:endParaRPr lang="fr-FR" sz="1800" kern="1200" dirty="0">
            <a:solidFill>
              <a:schemeClr val="accent1">
                <a:lumMod val="50000"/>
              </a:schemeClr>
            </a:solidFill>
            <a:latin typeface="Arial Narrow" pitchFamily="34" charset="0"/>
          </a:endParaRPr>
        </a:p>
      </dsp:txBody>
      <dsp:txXfrm>
        <a:off x="3367" y="256522"/>
        <a:ext cx="3665235" cy="836216"/>
      </dsp:txXfrm>
    </dsp:sp>
    <dsp:sp modelId="{CCE632AB-0821-4D38-84C2-E1B984D9A45D}">
      <dsp:nvSpPr>
        <dsp:cNvPr id="0" name=""/>
        <dsp:cNvSpPr/>
      </dsp:nvSpPr>
      <dsp:spPr>
        <a:xfrm>
          <a:off x="3118815" y="535416"/>
          <a:ext cx="5373462" cy="491744"/>
        </a:xfrm>
        <a:prstGeom prst="flowChartProcess">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r>
            <a:rPr lang="fr-FR" sz="1600" kern="1200" dirty="0" smtClean="0">
              <a:solidFill>
                <a:schemeClr val="accent1">
                  <a:lumMod val="50000"/>
                </a:schemeClr>
              </a:solidFill>
              <a:latin typeface="Arial Narrow" pitchFamily="34" charset="0"/>
            </a:rPr>
            <a:t>Choisir les participants. Concevoir et planifier les travaux dans des groupes définis</a:t>
          </a:r>
        </a:p>
      </dsp:txBody>
      <dsp:txXfrm>
        <a:off x="3118815" y="535416"/>
        <a:ext cx="5373462" cy="491744"/>
      </dsp:txXfrm>
    </dsp:sp>
    <dsp:sp modelId="{B5A2EE67-C4F9-41D1-B6AB-02923ACB29F6}">
      <dsp:nvSpPr>
        <dsp:cNvPr id="0" name=""/>
        <dsp:cNvSpPr/>
      </dsp:nvSpPr>
      <dsp:spPr>
        <a:xfrm>
          <a:off x="3367" y="1153801"/>
          <a:ext cx="3665235" cy="836216"/>
        </a:xfrm>
        <a:prstGeom prst="snipRoundRect">
          <a:avLst/>
        </a:prstGeom>
        <a:solidFill>
          <a:schemeClr val="accent1">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fr-FR" sz="1800" kern="1200" dirty="0" smtClean="0">
              <a:solidFill>
                <a:schemeClr val="accent1">
                  <a:lumMod val="50000"/>
                </a:schemeClr>
              </a:solidFill>
              <a:latin typeface="Arial Narrow" pitchFamily="34" charset="0"/>
            </a:rPr>
            <a:t>AFFECTER LES RÔLES</a:t>
          </a:r>
          <a:endParaRPr lang="fr-FR" sz="1800" kern="1200" dirty="0">
            <a:solidFill>
              <a:schemeClr val="accent1">
                <a:lumMod val="50000"/>
              </a:schemeClr>
            </a:solidFill>
            <a:latin typeface="Arial Narrow" pitchFamily="34" charset="0"/>
          </a:endParaRPr>
        </a:p>
      </dsp:txBody>
      <dsp:txXfrm>
        <a:off x="3367" y="1153801"/>
        <a:ext cx="3665235" cy="836216"/>
      </dsp:txXfrm>
    </dsp:sp>
    <dsp:sp modelId="{52114C7E-C311-4723-8FD4-BAB274477B5F}">
      <dsp:nvSpPr>
        <dsp:cNvPr id="0" name=""/>
        <dsp:cNvSpPr/>
      </dsp:nvSpPr>
      <dsp:spPr>
        <a:xfrm>
          <a:off x="3118815" y="1432700"/>
          <a:ext cx="5373462" cy="491744"/>
        </a:xfrm>
        <a:prstGeom prst="flowChartProcess">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lvl="0" algn="ctr" defTabSz="711200">
            <a:lnSpc>
              <a:spcPct val="90000"/>
            </a:lnSpc>
            <a:spcBef>
              <a:spcPct val="0"/>
            </a:spcBef>
            <a:spcAft>
              <a:spcPct val="35000"/>
            </a:spcAft>
          </a:pPr>
          <a:r>
            <a:rPr lang="fr-FR" sz="1600" kern="1200" dirty="0" smtClean="0">
              <a:solidFill>
                <a:schemeClr val="accent1">
                  <a:lumMod val="50000"/>
                </a:schemeClr>
              </a:solidFill>
              <a:latin typeface="Arial Narrow" pitchFamily="34" charset="0"/>
            </a:rPr>
            <a:t>Quel acteur pour quelle mission ? Répartir les rôles</a:t>
          </a:r>
          <a:endParaRPr lang="fr-FR" sz="1600" kern="1200" dirty="0">
            <a:solidFill>
              <a:schemeClr val="accent1">
                <a:lumMod val="50000"/>
              </a:schemeClr>
            </a:solidFill>
            <a:latin typeface="Arial Narrow" pitchFamily="34" charset="0"/>
          </a:endParaRPr>
        </a:p>
      </dsp:txBody>
      <dsp:txXfrm>
        <a:off x="3118815" y="1432700"/>
        <a:ext cx="5373462" cy="491744"/>
      </dsp:txXfrm>
    </dsp:sp>
    <dsp:sp modelId="{71214A1C-A777-488B-96DA-42B21BA19BF3}">
      <dsp:nvSpPr>
        <dsp:cNvPr id="0" name=""/>
        <dsp:cNvSpPr/>
      </dsp:nvSpPr>
      <dsp:spPr>
        <a:xfrm>
          <a:off x="3367" y="2077793"/>
          <a:ext cx="3665235" cy="836216"/>
        </a:xfrm>
        <a:prstGeom prst="snipRoundRect">
          <a:avLst/>
        </a:prstGeom>
        <a:solidFill>
          <a:schemeClr val="accent1">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fr-FR" sz="1800" kern="1200" dirty="0" smtClean="0">
              <a:solidFill>
                <a:schemeClr val="accent1">
                  <a:lumMod val="50000"/>
                </a:schemeClr>
              </a:solidFill>
              <a:latin typeface="Arial Narrow" pitchFamily="34" charset="0"/>
            </a:rPr>
            <a:t>MÉDIATISER</a:t>
          </a:r>
          <a:endParaRPr lang="fr-FR" sz="1800" kern="1200" dirty="0">
            <a:solidFill>
              <a:schemeClr val="accent1">
                <a:lumMod val="50000"/>
              </a:schemeClr>
            </a:solidFill>
            <a:latin typeface="Arial Narrow" pitchFamily="34" charset="0"/>
          </a:endParaRPr>
        </a:p>
      </dsp:txBody>
      <dsp:txXfrm>
        <a:off x="3367" y="2077793"/>
        <a:ext cx="3665235" cy="836216"/>
      </dsp:txXfrm>
    </dsp:sp>
    <dsp:sp modelId="{1D35B7CE-85E0-4206-AF00-57057037307F}">
      <dsp:nvSpPr>
        <dsp:cNvPr id="0" name=""/>
        <dsp:cNvSpPr/>
      </dsp:nvSpPr>
      <dsp:spPr>
        <a:xfrm>
          <a:off x="3118815" y="2356693"/>
          <a:ext cx="5373462" cy="491744"/>
        </a:xfrm>
        <a:prstGeom prst="flowChartProcess">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lvl="0" algn="ctr" defTabSz="711200">
            <a:lnSpc>
              <a:spcPct val="90000"/>
            </a:lnSpc>
            <a:spcBef>
              <a:spcPct val="0"/>
            </a:spcBef>
            <a:spcAft>
              <a:spcPct val="35000"/>
            </a:spcAft>
          </a:pPr>
          <a:r>
            <a:rPr lang="fr-FR" sz="1600" kern="1200" dirty="0" smtClean="0">
              <a:solidFill>
                <a:schemeClr val="accent1">
                  <a:lumMod val="50000"/>
                </a:schemeClr>
              </a:solidFill>
              <a:latin typeface="Arial Narrow" pitchFamily="34" charset="0"/>
            </a:rPr>
            <a:t>Sélectionner les documents ressources nécessaires à la mise en situation (documents papiers ou numérisés, fichier audio, fichier vidéo…)</a:t>
          </a:r>
          <a:endParaRPr lang="fr-FR" sz="1600" kern="1200" dirty="0">
            <a:solidFill>
              <a:schemeClr val="accent1">
                <a:lumMod val="50000"/>
              </a:schemeClr>
            </a:solidFill>
            <a:latin typeface="Arial Narrow" pitchFamily="34" charset="0"/>
          </a:endParaRPr>
        </a:p>
      </dsp:txBody>
      <dsp:txXfrm>
        <a:off x="3118815" y="2356693"/>
        <a:ext cx="5373462" cy="491744"/>
      </dsp:txXfrm>
    </dsp:sp>
    <dsp:sp modelId="{D9947B50-7D52-4EF0-BCDD-5BEE81E13CDF}">
      <dsp:nvSpPr>
        <dsp:cNvPr id="0" name=""/>
        <dsp:cNvSpPr/>
      </dsp:nvSpPr>
      <dsp:spPr>
        <a:xfrm>
          <a:off x="33113" y="3001784"/>
          <a:ext cx="3665235" cy="836216"/>
        </a:xfrm>
        <a:prstGeom prst="snipRoundRect">
          <a:avLst/>
        </a:prstGeom>
        <a:solidFill>
          <a:schemeClr val="accent1">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fr-FR" sz="1800" kern="1200" dirty="0" smtClean="0">
              <a:solidFill>
                <a:schemeClr val="accent1">
                  <a:lumMod val="50000"/>
                </a:schemeClr>
              </a:solidFill>
              <a:latin typeface="Arial Narrow" pitchFamily="34" charset="0"/>
            </a:rPr>
            <a:t>INSTRUMENTER</a:t>
          </a:r>
          <a:endParaRPr lang="fr-FR" sz="1800" kern="1200" dirty="0">
            <a:solidFill>
              <a:schemeClr val="accent1">
                <a:lumMod val="50000"/>
              </a:schemeClr>
            </a:solidFill>
            <a:latin typeface="Arial Narrow" pitchFamily="34" charset="0"/>
          </a:endParaRPr>
        </a:p>
      </dsp:txBody>
      <dsp:txXfrm>
        <a:off x="33113" y="3001784"/>
        <a:ext cx="3665235" cy="836216"/>
      </dsp:txXfrm>
    </dsp:sp>
    <dsp:sp modelId="{D1457CDF-175F-4554-B9D5-840AE6B0E6DA}">
      <dsp:nvSpPr>
        <dsp:cNvPr id="0" name=""/>
        <dsp:cNvSpPr/>
      </dsp:nvSpPr>
      <dsp:spPr>
        <a:xfrm>
          <a:off x="3148562" y="3280675"/>
          <a:ext cx="5373462" cy="491744"/>
        </a:xfrm>
        <a:prstGeom prst="flowChartProcess">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lvl="0" algn="ctr" defTabSz="711200">
            <a:lnSpc>
              <a:spcPct val="90000"/>
            </a:lnSpc>
            <a:spcBef>
              <a:spcPct val="0"/>
            </a:spcBef>
            <a:spcAft>
              <a:spcPct val="35000"/>
            </a:spcAft>
          </a:pPr>
          <a:r>
            <a:rPr lang="fr-FR" sz="1600" kern="1200" dirty="0" smtClean="0">
              <a:solidFill>
                <a:schemeClr val="accent1">
                  <a:lumMod val="50000"/>
                </a:schemeClr>
              </a:solidFill>
              <a:latin typeface="Arial Narrow" pitchFamily="34" charset="0"/>
            </a:rPr>
            <a:t>Ressources logicielles et matérielles</a:t>
          </a:r>
          <a:endParaRPr lang="fr-FR" sz="1600" kern="1200" dirty="0">
            <a:solidFill>
              <a:schemeClr val="accent1">
                <a:lumMod val="50000"/>
              </a:schemeClr>
            </a:solidFill>
            <a:latin typeface="Arial Narrow" pitchFamily="34" charset="0"/>
          </a:endParaRPr>
        </a:p>
      </dsp:txBody>
      <dsp:txXfrm>
        <a:off x="3148562" y="3280675"/>
        <a:ext cx="5373462" cy="491744"/>
      </dsp:txXfrm>
    </dsp:sp>
    <dsp:sp modelId="{F8411231-5E8C-49C1-B5B0-9722E52ACEA2}">
      <dsp:nvSpPr>
        <dsp:cNvPr id="0" name=""/>
        <dsp:cNvSpPr/>
      </dsp:nvSpPr>
      <dsp:spPr>
        <a:xfrm>
          <a:off x="3367" y="3960445"/>
          <a:ext cx="3665235" cy="836216"/>
        </a:xfrm>
        <a:prstGeom prst="snipRoundRect">
          <a:avLst/>
        </a:prstGeom>
        <a:solidFill>
          <a:schemeClr val="accent1">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fr-FR" sz="1800" kern="1200" dirty="0" smtClean="0">
              <a:solidFill>
                <a:schemeClr val="accent1">
                  <a:lumMod val="50000"/>
                </a:schemeClr>
              </a:solidFill>
              <a:latin typeface="Arial Narrow" pitchFamily="34" charset="0"/>
            </a:rPr>
            <a:t>PLANIFIER</a:t>
          </a:r>
          <a:endParaRPr lang="fr-FR" sz="1800" kern="1200" dirty="0">
            <a:solidFill>
              <a:schemeClr val="accent1">
                <a:lumMod val="50000"/>
              </a:schemeClr>
            </a:solidFill>
            <a:latin typeface="Arial Narrow" pitchFamily="34" charset="0"/>
          </a:endParaRPr>
        </a:p>
      </dsp:txBody>
      <dsp:txXfrm>
        <a:off x="3367" y="3960445"/>
        <a:ext cx="3665235" cy="836216"/>
      </dsp:txXfrm>
    </dsp:sp>
    <dsp:sp modelId="{29D72725-3D7C-404E-AE4F-4E73A703D1FE}">
      <dsp:nvSpPr>
        <dsp:cNvPr id="0" name=""/>
        <dsp:cNvSpPr/>
      </dsp:nvSpPr>
      <dsp:spPr>
        <a:xfrm>
          <a:off x="3096344" y="4246077"/>
          <a:ext cx="5373462" cy="1342364"/>
        </a:xfrm>
        <a:prstGeom prst="flowChartProcess">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lvl="0" algn="ctr" defTabSz="711200">
            <a:lnSpc>
              <a:spcPct val="90000"/>
            </a:lnSpc>
            <a:spcBef>
              <a:spcPct val="0"/>
            </a:spcBef>
            <a:spcAft>
              <a:spcPct val="35000"/>
            </a:spcAft>
          </a:pPr>
          <a:r>
            <a:rPr lang="fr-FR" sz="1600" kern="1200" dirty="0" smtClean="0">
              <a:solidFill>
                <a:schemeClr val="accent1">
                  <a:lumMod val="50000"/>
                </a:schemeClr>
              </a:solidFill>
              <a:latin typeface="Arial Narrow" pitchFamily="34" charset="0"/>
            </a:rPr>
            <a:t>Organisation précise du déroulement dans le temps : Organiser les moments de travail et les moments de regroupement ; Définir quand l’apprenant aura besoin d’un apport de connaissance ; Instaurer des moments de compte-rendu à l’oral, travail préparatoire à la réflexivité ; Prévoir l’organisation et la création d’une synthèse par les apprenants</a:t>
          </a:r>
          <a:endParaRPr lang="fr-FR" sz="1600" kern="1200" dirty="0">
            <a:solidFill>
              <a:schemeClr val="accent1">
                <a:lumMod val="50000"/>
              </a:schemeClr>
            </a:solidFill>
            <a:latin typeface="Arial Narrow" pitchFamily="34" charset="0"/>
          </a:endParaRPr>
        </a:p>
      </dsp:txBody>
      <dsp:txXfrm>
        <a:off x="3096344" y="4246077"/>
        <a:ext cx="5373462" cy="134236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E3E0128-07F0-4D9C-8B2B-74CC1CBF7CA0}">
      <dsp:nvSpPr>
        <dsp:cNvPr id="0" name=""/>
        <dsp:cNvSpPr/>
      </dsp:nvSpPr>
      <dsp:spPr>
        <a:xfrm>
          <a:off x="0" y="72012"/>
          <a:ext cx="6279097" cy="1093081"/>
        </a:xfrm>
        <a:prstGeom prst="roundRect">
          <a:avLst>
            <a:gd name="adj" fmla="val 10000"/>
          </a:avLst>
        </a:prstGeom>
        <a:solidFill>
          <a:schemeClr val="accent1">
            <a:alpha val="90000"/>
            <a:hueOff val="0"/>
            <a:satOff val="0"/>
            <a:lumOff val="0"/>
            <a:alphaOff val="0"/>
          </a:schemeClr>
        </a:solidFill>
        <a:ln w="19050" cap="flat" cmpd="sng" algn="ctr">
          <a:solidFill>
            <a:schemeClr val="lt1">
              <a:hueOff val="0"/>
              <a:satOff val="0"/>
              <a:lumOff val="0"/>
              <a:alphaOff val="0"/>
            </a:schemeClr>
          </a:solidFill>
          <a:prstDash val="solid"/>
        </a:ln>
        <a:effectLst>
          <a:glow rad="63500">
            <a:schemeClr val="accent1">
              <a:alpha val="9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fr-FR" sz="2200" kern="1200" dirty="0" smtClean="0">
              <a:solidFill>
                <a:schemeClr val="accent1">
                  <a:lumMod val="50000"/>
                </a:schemeClr>
              </a:solidFill>
              <a:latin typeface="Arial Narrow" pitchFamily="34" charset="0"/>
            </a:rPr>
            <a:t>1. Faire dégager chez l’élèves ses représentations</a:t>
          </a:r>
          <a:endParaRPr lang="fr-FR" sz="2200" kern="1200" dirty="0">
            <a:solidFill>
              <a:schemeClr val="accent1">
                <a:lumMod val="50000"/>
              </a:schemeClr>
            </a:solidFill>
            <a:latin typeface="Arial Narrow" pitchFamily="34" charset="0"/>
          </a:endParaRPr>
        </a:p>
      </dsp:txBody>
      <dsp:txXfrm>
        <a:off x="0" y="72012"/>
        <a:ext cx="5071242" cy="1093081"/>
      </dsp:txXfrm>
    </dsp:sp>
    <dsp:sp modelId="{DE892962-7A9F-498E-8B66-17BD235CC109}">
      <dsp:nvSpPr>
        <dsp:cNvPr id="0" name=""/>
        <dsp:cNvSpPr/>
      </dsp:nvSpPr>
      <dsp:spPr>
        <a:xfrm>
          <a:off x="525874" y="1291823"/>
          <a:ext cx="6279097" cy="1093081"/>
        </a:xfrm>
        <a:prstGeom prst="roundRect">
          <a:avLst>
            <a:gd name="adj" fmla="val 10000"/>
          </a:avLst>
        </a:prstGeom>
        <a:solidFill>
          <a:schemeClr val="accent1">
            <a:alpha val="90000"/>
            <a:hueOff val="0"/>
            <a:satOff val="0"/>
            <a:lumOff val="0"/>
            <a:alphaOff val="-13333"/>
          </a:schemeClr>
        </a:solidFill>
        <a:ln w="19050" cap="flat" cmpd="sng" algn="ctr">
          <a:solidFill>
            <a:schemeClr val="lt1">
              <a:hueOff val="0"/>
              <a:satOff val="0"/>
              <a:lumOff val="0"/>
              <a:alphaOff val="0"/>
            </a:schemeClr>
          </a:solidFill>
          <a:prstDash val="solid"/>
        </a:ln>
        <a:effectLst>
          <a:glow rad="63500">
            <a:schemeClr val="accent1">
              <a:alpha val="90000"/>
              <a:hueOff val="0"/>
              <a:satOff val="0"/>
              <a:lumOff val="0"/>
              <a:alphaOff val="-13333"/>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fr-FR" sz="2200" kern="1200" dirty="0" smtClean="0">
              <a:solidFill>
                <a:schemeClr val="accent1">
                  <a:lumMod val="50000"/>
                </a:schemeClr>
              </a:solidFill>
              <a:latin typeface="Arial Narrow" pitchFamily="34" charset="0"/>
            </a:rPr>
            <a:t>2. L’amener à conceptualiser</a:t>
          </a:r>
          <a:endParaRPr lang="fr-FR" sz="2200" kern="1200" dirty="0">
            <a:solidFill>
              <a:schemeClr val="accent1">
                <a:lumMod val="50000"/>
              </a:schemeClr>
            </a:solidFill>
            <a:latin typeface="Arial Narrow" pitchFamily="34" charset="0"/>
          </a:endParaRPr>
        </a:p>
      </dsp:txBody>
      <dsp:txXfrm>
        <a:off x="525874" y="1291823"/>
        <a:ext cx="5042720" cy="1093081"/>
      </dsp:txXfrm>
    </dsp:sp>
    <dsp:sp modelId="{CAE7A327-5BC1-4439-A947-25557FFF2391}">
      <dsp:nvSpPr>
        <dsp:cNvPr id="0" name=""/>
        <dsp:cNvSpPr/>
      </dsp:nvSpPr>
      <dsp:spPr>
        <a:xfrm>
          <a:off x="1043899" y="2583647"/>
          <a:ext cx="6279097" cy="1093081"/>
        </a:xfrm>
        <a:prstGeom prst="roundRect">
          <a:avLst>
            <a:gd name="adj" fmla="val 10000"/>
          </a:avLst>
        </a:prstGeom>
        <a:solidFill>
          <a:schemeClr val="accent1">
            <a:alpha val="90000"/>
            <a:hueOff val="0"/>
            <a:satOff val="0"/>
            <a:lumOff val="0"/>
            <a:alphaOff val="-26667"/>
          </a:schemeClr>
        </a:solidFill>
        <a:ln w="19050" cap="flat" cmpd="sng" algn="ctr">
          <a:solidFill>
            <a:schemeClr val="lt1">
              <a:hueOff val="0"/>
              <a:satOff val="0"/>
              <a:lumOff val="0"/>
              <a:alphaOff val="0"/>
            </a:schemeClr>
          </a:solidFill>
          <a:prstDash val="solid"/>
        </a:ln>
        <a:effectLst>
          <a:glow rad="63500">
            <a:schemeClr val="accent1">
              <a:alpha val="90000"/>
              <a:hueOff val="0"/>
              <a:satOff val="0"/>
              <a:lumOff val="0"/>
              <a:alphaOff val="-26667"/>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fr-FR" sz="2200" kern="1200" dirty="0" smtClean="0">
              <a:solidFill>
                <a:schemeClr val="accent1">
                  <a:lumMod val="50000"/>
                </a:schemeClr>
              </a:solidFill>
              <a:latin typeface="Arial Narrow" pitchFamily="34" charset="0"/>
            </a:rPr>
            <a:t>3. L’amener à évaluer la situation de travail</a:t>
          </a:r>
          <a:endParaRPr lang="fr-FR" sz="2200" kern="1200" dirty="0">
            <a:solidFill>
              <a:schemeClr val="accent1">
                <a:lumMod val="50000"/>
              </a:schemeClr>
            </a:solidFill>
            <a:latin typeface="Arial Narrow" pitchFamily="34" charset="0"/>
          </a:endParaRPr>
        </a:p>
      </dsp:txBody>
      <dsp:txXfrm>
        <a:off x="1043899" y="2583647"/>
        <a:ext cx="5050569" cy="1093081"/>
      </dsp:txXfrm>
    </dsp:sp>
    <dsp:sp modelId="{001E288B-E3DF-4A21-B4B1-03E762155EB3}">
      <dsp:nvSpPr>
        <dsp:cNvPr id="0" name=""/>
        <dsp:cNvSpPr/>
      </dsp:nvSpPr>
      <dsp:spPr>
        <a:xfrm>
          <a:off x="1569774" y="3875470"/>
          <a:ext cx="6279097" cy="1093081"/>
        </a:xfrm>
        <a:prstGeom prst="roundRect">
          <a:avLst>
            <a:gd name="adj" fmla="val 10000"/>
          </a:avLst>
        </a:prstGeom>
        <a:solidFill>
          <a:schemeClr val="accent1">
            <a:alpha val="90000"/>
            <a:hueOff val="0"/>
            <a:satOff val="0"/>
            <a:lumOff val="0"/>
            <a:alphaOff val="-40000"/>
          </a:schemeClr>
        </a:solidFill>
        <a:ln w="19050" cap="flat" cmpd="sng" algn="ctr">
          <a:solidFill>
            <a:schemeClr val="lt1">
              <a:hueOff val="0"/>
              <a:satOff val="0"/>
              <a:lumOff val="0"/>
              <a:alphaOff val="0"/>
            </a:schemeClr>
          </a:solidFill>
          <a:prstDash val="solid"/>
        </a:ln>
        <a:effectLst>
          <a:glow rad="63500">
            <a:schemeClr val="accent1">
              <a:alpha val="90000"/>
              <a:hueOff val="0"/>
              <a:satOff val="0"/>
              <a:lumOff val="0"/>
              <a:alphaOff val="-4000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fr-FR" sz="2200" kern="1200" dirty="0" smtClean="0">
              <a:solidFill>
                <a:schemeClr val="accent1">
                  <a:lumMod val="50000"/>
                </a:schemeClr>
              </a:solidFill>
              <a:latin typeface="Arial Narrow" pitchFamily="34" charset="0"/>
            </a:rPr>
            <a:t>4. Lui faire compléter son passeport professionnel</a:t>
          </a:r>
          <a:endParaRPr lang="fr-FR" sz="2200" kern="1200" dirty="0">
            <a:solidFill>
              <a:schemeClr val="accent1">
                <a:lumMod val="50000"/>
              </a:schemeClr>
            </a:solidFill>
            <a:latin typeface="Arial Narrow" pitchFamily="34" charset="0"/>
          </a:endParaRPr>
        </a:p>
      </dsp:txBody>
      <dsp:txXfrm>
        <a:off x="1569774" y="3875470"/>
        <a:ext cx="5042720" cy="1093081"/>
      </dsp:txXfrm>
    </dsp:sp>
    <dsp:sp modelId="{B91BCD83-4E6A-4695-8A15-4DB57AD66BF9}">
      <dsp:nvSpPr>
        <dsp:cNvPr id="0" name=""/>
        <dsp:cNvSpPr/>
      </dsp:nvSpPr>
      <dsp:spPr>
        <a:xfrm>
          <a:off x="5568594" y="837201"/>
          <a:ext cx="710502" cy="710502"/>
        </a:xfrm>
        <a:prstGeom prst="downArrow">
          <a:avLst>
            <a:gd name="adj1" fmla="val 55000"/>
            <a:gd name="adj2" fmla="val 45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fr-FR" sz="3400" kern="1200"/>
        </a:p>
      </dsp:txBody>
      <dsp:txXfrm>
        <a:off x="5568594" y="837201"/>
        <a:ext cx="710502" cy="710502"/>
      </dsp:txXfrm>
    </dsp:sp>
    <dsp:sp modelId="{ED708F24-3B0A-4828-A5AE-367752EE4EC8}">
      <dsp:nvSpPr>
        <dsp:cNvPr id="0" name=""/>
        <dsp:cNvSpPr/>
      </dsp:nvSpPr>
      <dsp:spPr>
        <a:xfrm>
          <a:off x="6094469" y="2129024"/>
          <a:ext cx="710502" cy="710502"/>
        </a:xfrm>
        <a:prstGeom prst="downArrow">
          <a:avLst>
            <a:gd name="adj1" fmla="val 55000"/>
            <a:gd name="adj2" fmla="val 45000"/>
          </a:avLst>
        </a:prstGeom>
        <a:solidFill>
          <a:schemeClr val="accent1">
            <a:alpha val="90000"/>
            <a:tint val="40000"/>
            <a:hueOff val="0"/>
            <a:satOff val="0"/>
            <a:lumOff val="0"/>
            <a:alphaOff val="-2000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fr-FR" sz="3400" kern="1200"/>
        </a:p>
      </dsp:txBody>
      <dsp:txXfrm>
        <a:off x="6094469" y="2129024"/>
        <a:ext cx="710502" cy="710502"/>
      </dsp:txXfrm>
    </dsp:sp>
    <dsp:sp modelId="{E9C50C6F-1BAD-4F1C-9EF2-DD628DA541E6}">
      <dsp:nvSpPr>
        <dsp:cNvPr id="0" name=""/>
        <dsp:cNvSpPr/>
      </dsp:nvSpPr>
      <dsp:spPr>
        <a:xfrm>
          <a:off x="6612494" y="3420848"/>
          <a:ext cx="710502" cy="710502"/>
        </a:xfrm>
        <a:prstGeom prst="downArrow">
          <a:avLst>
            <a:gd name="adj1" fmla="val 55000"/>
            <a:gd name="adj2" fmla="val 45000"/>
          </a:avLst>
        </a:prstGeom>
        <a:solidFill>
          <a:schemeClr val="accent1">
            <a:alpha val="90000"/>
            <a:tint val="40000"/>
            <a:hueOff val="0"/>
            <a:satOff val="0"/>
            <a:lumOff val="0"/>
            <a:alphaOff val="-4000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fr-FR" sz="3400" kern="1200"/>
        </a:p>
      </dsp:txBody>
      <dsp:txXfrm>
        <a:off x="6612494" y="3420848"/>
        <a:ext cx="710502" cy="710502"/>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689FEE-DEF1-4A77-9FC1-4E0FE32A5718}">
      <dsp:nvSpPr>
        <dsp:cNvPr id="0" name=""/>
        <dsp:cNvSpPr/>
      </dsp:nvSpPr>
      <dsp:spPr>
        <a:xfrm>
          <a:off x="2060116" y="0"/>
          <a:ext cx="2528168" cy="2528168"/>
        </a:xfrm>
        <a:prstGeom prst="triangle">
          <a:avLst/>
        </a:prstGeom>
        <a:solidFill>
          <a:schemeClr val="accent1">
            <a:lumMod val="20000"/>
            <a:lumOff val="8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smtClean="0">
              <a:solidFill>
                <a:schemeClr val="tx2"/>
              </a:solidFill>
              <a:latin typeface="Arial Narrow" pitchFamily="34" charset="0"/>
            </a:rPr>
            <a:t>Aide à la construction de la compétence transférable dans d’autres situations</a:t>
          </a:r>
          <a:endParaRPr lang="fr-FR" sz="1800" kern="1200" dirty="0">
            <a:solidFill>
              <a:schemeClr val="tx2"/>
            </a:solidFill>
            <a:latin typeface="Arial Narrow" pitchFamily="34" charset="0"/>
          </a:endParaRPr>
        </a:p>
      </dsp:txBody>
      <dsp:txXfrm>
        <a:off x="2060116" y="0"/>
        <a:ext cx="2528168" cy="2528168"/>
      </dsp:txXfrm>
    </dsp:sp>
    <dsp:sp modelId="{C37D2FA4-B5C3-4E4E-BB4E-2A4BACCF61C8}">
      <dsp:nvSpPr>
        <dsp:cNvPr id="0" name=""/>
        <dsp:cNvSpPr/>
      </dsp:nvSpPr>
      <dsp:spPr>
        <a:xfrm>
          <a:off x="796031" y="2528168"/>
          <a:ext cx="2528168" cy="2528168"/>
        </a:xfrm>
        <a:prstGeom prst="triangle">
          <a:avLst/>
        </a:prstGeom>
        <a:solidFill>
          <a:schemeClr val="accent1">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smtClean="0">
              <a:solidFill>
                <a:schemeClr val="tx2"/>
              </a:solidFill>
              <a:latin typeface="Arial Narrow" pitchFamily="34" charset="0"/>
            </a:rPr>
            <a:t>Évaluation  formative </a:t>
          </a:r>
          <a:endParaRPr lang="fr-FR" sz="1800" kern="1200" dirty="0">
            <a:solidFill>
              <a:schemeClr val="tx2"/>
            </a:solidFill>
            <a:latin typeface="Arial Narrow" pitchFamily="34" charset="0"/>
          </a:endParaRPr>
        </a:p>
      </dsp:txBody>
      <dsp:txXfrm>
        <a:off x="796031" y="2528168"/>
        <a:ext cx="2528168" cy="2528168"/>
      </dsp:txXfrm>
    </dsp:sp>
    <dsp:sp modelId="{9FE0E7D2-AA97-4340-A5F3-60020B93294C}">
      <dsp:nvSpPr>
        <dsp:cNvPr id="0" name=""/>
        <dsp:cNvSpPr/>
      </dsp:nvSpPr>
      <dsp:spPr>
        <a:xfrm rot="10800000">
          <a:off x="2060116" y="2528168"/>
          <a:ext cx="2528168" cy="2528168"/>
        </a:xfrm>
        <a:prstGeom prst="triangle">
          <a:avLst/>
        </a:prstGeom>
        <a:solidFill>
          <a:schemeClr val="accent1">
            <a:lumMod val="40000"/>
            <a:lumOff val="6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smtClean="0">
              <a:solidFill>
                <a:schemeClr val="tx2"/>
              </a:solidFill>
              <a:latin typeface="Arial Narrow" pitchFamily="34" charset="0"/>
            </a:rPr>
            <a:t>Motivation</a:t>
          </a:r>
          <a:endParaRPr lang="fr-FR" sz="1800" kern="1200" dirty="0">
            <a:solidFill>
              <a:schemeClr val="tx2"/>
            </a:solidFill>
            <a:latin typeface="Arial Narrow" pitchFamily="34" charset="0"/>
          </a:endParaRPr>
        </a:p>
      </dsp:txBody>
      <dsp:txXfrm rot="10800000">
        <a:off x="2060116" y="2528168"/>
        <a:ext cx="2528168" cy="2528168"/>
      </dsp:txXfrm>
    </dsp:sp>
    <dsp:sp modelId="{0620A9F1-4B52-4691-8738-F54D3C36830C}">
      <dsp:nvSpPr>
        <dsp:cNvPr id="0" name=""/>
        <dsp:cNvSpPr/>
      </dsp:nvSpPr>
      <dsp:spPr>
        <a:xfrm>
          <a:off x="3324200" y="2528168"/>
          <a:ext cx="2528168" cy="2528168"/>
        </a:xfrm>
        <a:prstGeom prst="triangle">
          <a:avLst/>
        </a:prstGeom>
        <a:solidFill>
          <a:srgbClr val="6792C5"/>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smtClean="0">
              <a:solidFill>
                <a:schemeClr val="tx2"/>
              </a:solidFill>
              <a:latin typeface="Arial Narrow" pitchFamily="34" charset="0"/>
            </a:rPr>
            <a:t>Évaluation certificative</a:t>
          </a:r>
          <a:endParaRPr lang="fr-FR" sz="1800" kern="1200" dirty="0">
            <a:solidFill>
              <a:schemeClr val="tx2"/>
            </a:solidFill>
            <a:latin typeface="Arial Narrow" pitchFamily="34" charset="0"/>
          </a:endParaRPr>
        </a:p>
      </dsp:txBody>
      <dsp:txXfrm>
        <a:off x="3324200" y="2528168"/>
        <a:ext cx="2528168" cy="2528168"/>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D44A4F7-A9BC-4E76-9C45-0A04C1863EA2}">
      <dsp:nvSpPr>
        <dsp:cNvPr id="0" name=""/>
        <dsp:cNvSpPr/>
      </dsp:nvSpPr>
      <dsp:spPr>
        <a:xfrm>
          <a:off x="0" y="807854"/>
          <a:ext cx="1985367" cy="2382440"/>
        </a:xfrm>
        <a:prstGeom prst="roundRect">
          <a:avLst>
            <a:gd name="adj" fmla="val 5000"/>
          </a:avLst>
        </a:prstGeom>
        <a:solidFill>
          <a:schemeClr val="accent1">
            <a:lumMod val="20000"/>
            <a:lumOff val="8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1435" rIns="66675" bIns="0" numCol="1" spcCol="1270" anchor="t" anchorCtr="0">
          <a:noAutofit/>
        </a:bodyPr>
        <a:lstStyle/>
        <a:p>
          <a:pPr lvl="0" algn="r" defTabSz="666750">
            <a:lnSpc>
              <a:spcPct val="90000"/>
            </a:lnSpc>
            <a:spcBef>
              <a:spcPct val="0"/>
            </a:spcBef>
            <a:spcAft>
              <a:spcPct val="35000"/>
            </a:spcAft>
          </a:pPr>
          <a:r>
            <a:rPr lang="fr-FR" sz="1500" b="1" kern="1200" dirty="0" smtClean="0">
              <a:solidFill>
                <a:schemeClr val="tx2"/>
              </a:solidFill>
            </a:rPr>
            <a:t>Remarque préalable</a:t>
          </a:r>
          <a:endParaRPr lang="fr-FR" sz="1500" b="1" kern="1200" dirty="0">
            <a:solidFill>
              <a:schemeClr val="tx2"/>
            </a:solidFill>
          </a:endParaRPr>
        </a:p>
      </dsp:txBody>
      <dsp:txXfrm rot="16200000">
        <a:off x="-778263" y="1586118"/>
        <a:ext cx="1953601" cy="397073"/>
      </dsp:txXfrm>
    </dsp:sp>
    <dsp:sp modelId="{5F9CFC60-1C40-4949-AF65-CDFBF4479A93}">
      <dsp:nvSpPr>
        <dsp:cNvPr id="0" name=""/>
        <dsp:cNvSpPr/>
      </dsp:nvSpPr>
      <dsp:spPr>
        <a:xfrm>
          <a:off x="397073" y="807854"/>
          <a:ext cx="1479098" cy="2382440"/>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1435" rIns="0" bIns="0" numCol="1" spcCol="1270" anchor="t" anchorCtr="0">
          <a:noAutofit/>
        </a:bodyPr>
        <a:lstStyle/>
        <a:p>
          <a:pPr lvl="0" algn="l" defTabSz="666750">
            <a:lnSpc>
              <a:spcPct val="90000"/>
            </a:lnSpc>
            <a:spcBef>
              <a:spcPct val="0"/>
            </a:spcBef>
            <a:spcAft>
              <a:spcPct val="35000"/>
            </a:spcAft>
          </a:pPr>
          <a:r>
            <a:rPr lang="fr-FR" sz="1500" kern="1200" dirty="0" smtClean="0">
              <a:solidFill>
                <a:schemeClr val="tx2"/>
              </a:solidFill>
            </a:rPr>
            <a:t>S’arrêter  à la livraison et ne pas inclure la facturation</a:t>
          </a:r>
          <a:endParaRPr lang="fr-FR" sz="1500" kern="1200" dirty="0">
            <a:solidFill>
              <a:schemeClr val="tx2"/>
            </a:solidFill>
          </a:endParaRPr>
        </a:p>
      </dsp:txBody>
      <dsp:txXfrm>
        <a:off x="397073" y="807854"/>
        <a:ext cx="1479098" cy="2382440"/>
      </dsp:txXfrm>
    </dsp:sp>
    <dsp:sp modelId="{57CA4FF7-1AAF-4D7D-8DDB-89FDB7EB5677}">
      <dsp:nvSpPr>
        <dsp:cNvPr id="0" name=""/>
        <dsp:cNvSpPr/>
      </dsp:nvSpPr>
      <dsp:spPr>
        <a:xfrm>
          <a:off x="2006516" y="807854"/>
          <a:ext cx="1985367" cy="2382440"/>
        </a:xfrm>
        <a:prstGeom prst="roundRect">
          <a:avLst>
            <a:gd name="adj" fmla="val 5000"/>
          </a:avLst>
        </a:prstGeom>
        <a:solidFill>
          <a:schemeClr val="accent1">
            <a:lumMod val="40000"/>
            <a:lumOff val="6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1435" rIns="66675" bIns="0" numCol="1" spcCol="1270" anchor="t" anchorCtr="0">
          <a:noAutofit/>
        </a:bodyPr>
        <a:lstStyle/>
        <a:p>
          <a:pPr lvl="0" algn="r" defTabSz="666750">
            <a:lnSpc>
              <a:spcPct val="90000"/>
            </a:lnSpc>
            <a:spcBef>
              <a:spcPct val="0"/>
            </a:spcBef>
            <a:spcAft>
              <a:spcPct val="35000"/>
            </a:spcAft>
          </a:pPr>
          <a:r>
            <a:rPr lang="fr-FR" sz="1500" b="1" kern="1200" dirty="0" smtClean="0">
              <a:solidFill>
                <a:schemeClr val="tx2"/>
              </a:solidFill>
            </a:rPr>
            <a:t>Pôles à traiter</a:t>
          </a:r>
          <a:endParaRPr lang="fr-FR" sz="1500" b="1" kern="1200" dirty="0">
            <a:solidFill>
              <a:schemeClr val="tx2"/>
            </a:solidFill>
          </a:endParaRPr>
        </a:p>
      </dsp:txBody>
      <dsp:txXfrm rot="16200000">
        <a:off x="1228252" y="1586118"/>
        <a:ext cx="1953601" cy="397073"/>
      </dsp:txXfrm>
    </dsp:sp>
    <dsp:sp modelId="{3AEC873D-48C1-4AAF-B0E8-3CDDC524EEC2}">
      <dsp:nvSpPr>
        <dsp:cNvPr id="0" name=""/>
        <dsp:cNvSpPr/>
      </dsp:nvSpPr>
      <dsp:spPr>
        <a:xfrm rot="5400000">
          <a:off x="1941765" y="2130124"/>
          <a:ext cx="350036" cy="297805"/>
        </a:xfrm>
        <a:prstGeom prst="flowChartExtra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FDB84D-AB50-4D38-B6B6-E997D37C7686}">
      <dsp:nvSpPr>
        <dsp:cNvPr id="0" name=""/>
        <dsp:cNvSpPr/>
      </dsp:nvSpPr>
      <dsp:spPr>
        <a:xfrm>
          <a:off x="2403589" y="807854"/>
          <a:ext cx="1479098" cy="2382440"/>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1435" rIns="0" bIns="0" numCol="1" spcCol="1270" anchor="ctr" anchorCtr="0">
          <a:noAutofit/>
        </a:bodyPr>
        <a:lstStyle/>
        <a:p>
          <a:pPr lvl="0" algn="l" defTabSz="666750">
            <a:lnSpc>
              <a:spcPct val="90000"/>
            </a:lnSpc>
            <a:spcBef>
              <a:spcPct val="0"/>
            </a:spcBef>
            <a:spcAft>
              <a:spcPct val="35000"/>
            </a:spcAft>
          </a:pPr>
          <a:r>
            <a:rPr lang="fr-FR" sz="1500" kern="1200" dirty="0" smtClean="0">
              <a:solidFill>
                <a:schemeClr val="tx2"/>
              </a:solidFill>
            </a:rPr>
            <a:t>Déterminer la ou les situations du pôle dominant.</a:t>
          </a:r>
          <a:endParaRPr lang="fr-FR" sz="1500" kern="1200" dirty="0">
            <a:solidFill>
              <a:schemeClr val="tx2"/>
            </a:solidFill>
          </a:endParaRPr>
        </a:p>
        <a:p>
          <a:pPr lvl="0" algn="l" defTabSz="666750">
            <a:lnSpc>
              <a:spcPct val="90000"/>
            </a:lnSpc>
            <a:spcBef>
              <a:spcPct val="0"/>
            </a:spcBef>
            <a:spcAft>
              <a:spcPct val="35000"/>
            </a:spcAft>
          </a:pPr>
          <a:r>
            <a:rPr lang="fr-FR" sz="1500" kern="1200" dirty="0" smtClean="0">
              <a:solidFill>
                <a:schemeClr val="tx2"/>
              </a:solidFill>
            </a:rPr>
            <a:t>Déterminer la ou les situation du pôle associé</a:t>
          </a:r>
          <a:endParaRPr lang="fr-FR" sz="1500" kern="1200" dirty="0">
            <a:solidFill>
              <a:schemeClr val="tx2"/>
            </a:solidFill>
          </a:endParaRPr>
        </a:p>
      </dsp:txBody>
      <dsp:txXfrm>
        <a:off x="2403589" y="807854"/>
        <a:ext cx="1479098" cy="2382440"/>
      </dsp:txXfrm>
    </dsp:sp>
    <dsp:sp modelId="{708977AF-F1FB-46CF-832B-4E8D3B8F047D}">
      <dsp:nvSpPr>
        <dsp:cNvPr id="0" name=""/>
        <dsp:cNvSpPr/>
      </dsp:nvSpPr>
      <dsp:spPr>
        <a:xfrm>
          <a:off x="4061371" y="807854"/>
          <a:ext cx="1985367" cy="2382440"/>
        </a:xfrm>
        <a:prstGeom prst="roundRect">
          <a:avLst>
            <a:gd name="adj" fmla="val 5000"/>
          </a:avLst>
        </a:prstGeom>
        <a:solidFill>
          <a:schemeClr val="accent1">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1435" rIns="66675" bIns="0" numCol="1" spcCol="1270" anchor="t" anchorCtr="0">
          <a:noAutofit/>
        </a:bodyPr>
        <a:lstStyle/>
        <a:p>
          <a:pPr lvl="0" algn="r" defTabSz="666750">
            <a:lnSpc>
              <a:spcPct val="90000"/>
            </a:lnSpc>
            <a:spcBef>
              <a:spcPct val="0"/>
            </a:spcBef>
            <a:spcAft>
              <a:spcPct val="35000"/>
            </a:spcAft>
          </a:pPr>
          <a:r>
            <a:rPr lang="fr-FR" sz="1500" b="1" kern="1200" dirty="0" smtClean="0">
              <a:solidFill>
                <a:schemeClr val="tx2"/>
              </a:solidFill>
            </a:rPr>
            <a:t>Savoirs associés</a:t>
          </a:r>
          <a:endParaRPr lang="fr-FR" sz="1500" b="1" kern="1200" dirty="0">
            <a:solidFill>
              <a:schemeClr val="tx2"/>
            </a:solidFill>
          </a:endParaRPr>
        </a:p>
      </dsp:txBody>
      <dsp:txXfrm rot="16200000">
        <a:off x="3283107" y="1586118"/>
        <a:ext cx="1953601" cy="397073"/>
      </dsp:txXfrm>
    </dsp:sp>
    <dsp:sp modelId="{FFBB14BD-46E5-4E80-B42F-7E65AB1D1394}">
      <dsp:nvSpPr>
        <dsp:cNvPr id="0" name=""/>
        <dsp:cNvSpPr/>
      </dsp:nvSpPr>
      <dsp:spPr>
        <a:xfrm rot="5400000">
          <a:off x="3945079" y="2733758"/>
          <a:ext cx="350036" cy="297805"/>
        </a:xfrm>
        <a:prstGeom prst="flowChartExtra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BEEC32-43C7-4481-BA66-6748E84388ED}">
      <dsp:nvSpPr>
        <dsp:cNvPr id="0" name=""/>
        <dsp:cNvSpPr/>
      </dsp:nvSpPr>
      <dsp:spPr>
        <a:xfrm>
          <a:off x="4458444" y="807854"/>
          <a:ext cx="1479098" cy="2382440"/>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1435" rIns="0" bIns="0" numCol="1" spcCol="1270" anchor="b" anchorCtr="0">
          <a:noAutofit/>
        </a:bodyPr>
        <a:lstStyle/>
        <a:p>
          <a:pPr lvl="0" algn="l" defTabSz="666750">
            <a:lnSpc>
              <a:spcPct val="90000"/>
            </a:lnSpc>
            <a:spcBef>
              <a:spcPct val="0"/>
            </a:spcBef>
            <a:spcAft>
              <a:spcPct val="35000"/>
            </a:spcAft>
          </a:pPr>
          <a:r>
            <a:rPr lang="fr-FR" sz="1500" kern="1200" dirty="0" smtClean="0">
              <a:solidFill>
                <a:schemeClr val="tx2"/>
              </a:solidFill>
            </a:rPr>
            <a:t>Savoirs technologiques et de gestion</a:t>
          </a:r>
        </a:p>
        <a:p>
          <a:pPr lvl="0" algn="l" defTabSz="666750">
            <a:lnSpc>
              <a:spcPct val="90000"/>
            </a:lnSpc>
            <a:spcBef>
              <a:spcPct val="0"/>
            </a:spcBef>
            <a:spcAft>
              <a:spcPct val="35000"/>
            </a:spcAft>
          </a:pPr>
          <a:r>
            <a:rPr lang="fr-FR" sz="1500" kern="1200" dirty="0" smtClean="0">
              <a:solidFill>
                <a:schemeClr val="tx2"/>
              </a:solidFill>
            </a:rPr>
            <a:t>Savoirs d’économie/droit</a:t>
          </a:r>
          <a:endParaRPr lang="fr-FR" sz="1500" kern="1200" dirty="0">
            <a:solidFill>
              <a:schemeClr val="tx2"/>
            </a:solidFill>
          </a:endParaRPr>
        </a:p>
      </dsp:txBody>
      <dsp:txXfrm>
        <a:off x="4458444" y="807854"/>
        <a:ext cx="1479098" cy="2382440"/>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6.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84871" cy="501015"/>
          </a:xfrm>
          <a:prstGeom prst="rect">
            <a:avLst/>
          </a:prstGeom>
        </p:spPr>
        <p:txBody>
          <a:bodyPr vert="horz" lIns="91879" tIns="45939" rIns="91879" bIns="45939" rtlCol="0"/>
          <a:lstStyle>
            <a:lvl1pPr algn="l">
              <a:defRPr sz="1200"/>
            </a:lvl1pPr>
          </a:lstStyle>
          <a:p>
            <a:endParaRPr lang="fr-FR"/>
          </a:p>
        </p:txBody>
      </p:sp>
      <p:sp>
        <p:nvSpPr>
          <p:cNvPr id="3" name="Espace réservé de la date 2"/>
          <p:cNvSpPr>
            <a:spLocks noGrp="1"/>
          </p:cNvSpPr>
          <p:nvPr>
            <p:ph type="dt" sz="quarter" idx="1"/>
          </p:nvPr>
        </p:nvSpPr>
        <p:spPr>
          <a:xfrm>
            <a:off x="3901699" y="1"/>
            <a:ext cx="2984871" cy="501015"/>
          </a:xfrm>
          <a:prstGeom prst="rect">
            <a:avLst/>
          </a:prstGeom>
        </p:spPr>
        <p:txBody>
          <a:bodyPr vert="horz" lIns="91879" tIns="45939" rIns="91879" bIns="45939" rtlCol="0"/>
          <a:lstStyle>
            <a:lvl1pPr algn="r">
              <a:defRPr sz="1200"/>
            </a:lvl1pPr>
          </a:lstStyle>
          <a:p>
            <a:fld id="{B8ECDE14-8919-4DFB-974B-94F236F1985B}" type="datetimeFigureOut">
              <a:rPr lang="fr-FR" smtClean="0"/>
              <a:pPr/>
              <a:t>18/11/2012</a:t>
            </a:fld>
            <a:endParaRPr lang="fr-FR"/>
          </a:p>
        </p:txBody>
      </p:sp>
      <p:sp>
        <p:nvSpPr>
          <p:cNvPr id="4" name="Espace réservé du pied de page 3"/>
          <p:cNvSpPr>
            <a:spLocks noGrp="1"/>
          </p:cNvSpPr>
          <p:nvPr>
            <p:ph type="ftr" sz="quarter" idx="2"/>
          </p:nvPr>
        </p:nvSpPr>
        <p:spPr>
          <a:xfrm>
            <a:off x="0" y="9517546"/>
            <a:ext cx="2984871" cy="501015"/>
          </a:xfrm>
          <a:prstGeom prst="rect">
            <a:avLst/>
          </a:prstGeom>
        </p:spPr>
        <p:txBody>
          <a:bodyPr vert="horz" lIns="91879" tIns="45939" rIns="91879" bIns="45939"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901699" y="9517546"/>
            <a:ext cx="2984871" cy="501015"/>
          </a:xfrm>
          <a:prstGeom prst="rect">
            <a:avLst/>
          </a:prstGeom>
        </p:spPr>
        <p:txBody>
          <a:bodyPr vert="horz" lIns="91879" tIns="45939" rIns="91879" bIns="45939" rtlCol="0" anchor="b"/>
          <a:lstStyle>
            <a:lvl1pPr algn="r">
              <a:defRPr sz="1200"/>
            </a:lvl1pPr>
          </a:lstStyle>
          <a:p>
            <a:fld id="{F2FC1F41-7B65-46C7-B12A-BF3E1ED18506}" type="slidenum">
              <a:rPr lang="fr-FR" smtClean="0"/>
              <a:pPr/>
              <a:t>‹N°›</a:t>
            </a:fld>
            <a:endParaRPr lang="fr-FR"/>
          </a:p>
        </p:txBody>
      </p:sp>
    </p:spTree>
    <p:extLst>
      <p:ext uri="{BB962C8B-B14F-4D97-AF65-F5344CB8AC3E}">
        <p14:creationId xmlns:p14="http://schemas.microsoft.com/office/powerpoint/2010/main" xmlns="" val="10311439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84871" cy="501015"/>
          </a:xfrm>
          <a:prstGeom prst="rect">
            <a:avLst/>
          </a:prstGeom>
        </p:spPr>
        <p:txBody>
          <a:bodyPr vert="horz" lIns="91879" tIns="45939" rIns="91879" bIns="45939" rtlCol="0"/>
          <a:lstStyle>
            <a:lvl1pPr algn="l">
              <a:defRPr sz="1200"/>
            </a:lvl1pPr>
          </a:lstStyle>
          <a:p>
            <a:endParaRPr lang="fr-FR"/>
          </a:p>
        </p:txBody>
      </p:sp>
      <p:sp>
        <p:nvSpPr>
          <p:cNvPr id="3" name="Espace réservé de la date 2"/>
          <p:cNvSpPr>
            <a:spLocks noGrp="1"/>
          </p:cNvSpPr>
          <p:nvPr>
            <p:ph type="dt" idx="1"/>
          </p:nvPr>
        </p:nvSpPr>
        <p:spPr>
          <a:xfrm>
            <a:off x="3901699" y="1"/>
            <a:ext cx="2984871" cy="501015"/>
          </a:xfrm>
          <a:prstGeom prst="rect">
            <a:avLst/>
          </a:prstGeom>
        </p:spPr>
        <p:txBody>
          <a:bodyPr vert="horz" lIns="91879" tIns="45939" rIns="91879" bIns="45939" rtlCol="0"/>
          <a:lstStyle>
            <a:lvl1pPr algn="r">
              <a:defRPr sz="1200"/>
            </a:lvl1pPr>
          </a:lstStyle>
          <a:p>
            <a:fld id="{D6B4F977-2A71-4632-A7F4-BD022A0CE82B}" type="datetimeFigureOut">
              <a:rPr lang="fr-FR" smtClean="0"/>
              <a:pPr/>
              <a:t>18/11/2012</a:t>
            </a:fld>
            <a:endParaRPr lang="fr-FR"/>
          </a:p>
        </p:txBody>
      </p:sp>
      <p:sp>
        <p:nvSpPr>
          <p:cNvPr id="4" name="Espace réservé de l'image des diapositives 3"/>
          <p:cNvSpPr>
            <a:spLocks noGrp="1" noRot="1" noChangeAspect="1"/>
          </p:cNvSpPr>
          <p:nvPr>
            <p:ph type="sldImg" idx="2"/>
          </p:nvPr>
        </p:nvSpPr>
        <p:spPr>
          <a:xfrm>
            <a:off x="939800" y="752475"/>
            <a:ext cx="5008563" cy="3756025"/>
          </a:xfrm>
          <a:prstGeom prst="rect">
            <a:avLst/>
          </a:prstGeom>
          <a:noFill/>
          <a:ln w="12700">
            <a:solidFill>
              <a:prstClr val="black"/>
            </a:solidFill>
          </a:ln>
        </p:spPr>
        <p:txBody>
          <a:bodyPr vert="horz" lIns="91879" tIns="45939" rIns="91879" bIns="45939" rtlCol="0" anchor="ctr"/>
          <a:lstStyle/>
          <a:p>
            <a:endParaRPr lang="fr-FR"/>
          </a:p>
        </p:txBody>
      </p:sp>
      <p:sp>
        <p:nvSpPr>
          <p:cNvPr id="5" name="Espace réservé des commentaires 4"/>
          <p:cNvSpPr>
            <a:spLocks noGrp="1"/>
          </p:cNvSpPr>
          <p:nvPr>
            <p:ph type="body" sz="quarter" idx="3"/>
          </p:nvPr>
        </p:nvSpPr>
        <p:spPr>
          <a:xfrm>
            <a:off x="688817" y="4759642"/>
            <a:ext cx="5510530" cy="4509135"/>
          </a:xfrm>
          <a:prstGeom prst="rect">
            <a:avLst/>
          </a:prstGeom>
        </p:spPr>
        <p:txBody>
          <a:bodyPr vert="horz" lIns="91879" tIns="45939" rIns="91879" bIns="45939"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517546"/>
            <a:ext cx="2984871" cy="501015"/>
          </a:xfrm>
          <a:prstGeom prst="rect">
            <a:avLst/>
          </a:prstGeom>
        </p:spPr>
        <p:txBody>
          <a:bodyPr vert="horz" lIns="91879" tIns="45939" rIns="91879" bIns="45939"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901699" y="9517546"/>
            <a:ext cx="2984871" cy="501015"/>
          </a:xfrm>
          <a:prstGeom prst="rect">
            <a:avLst/>
          </a:prstGeom>
        </p:spPr>
        <p:txBody>
          <a:bodyPr vert="horz" lIns="91879" tIns="45939" rIns="91879" bIns="45939" rtlCol="0" anchor="b"/>
          <a:lstStyle>
            <a:lvl1pPr algn="r">
              <a:defRPr sz="1200"/>
            </a:lvl1pPr>
          </a:lstStyle>
          <a:p>
            <a:fld id="{D9368DAD-CE1E-480E-B26C-8E4B2DD31C25}" type="slidenum">
              <a:rPr lang="fr-FR" smtClean="0"/>
              <a:pPr/>
              <a:t>‹N°›</a:t>
            </a:fld>
            <a:endParaRPr lang="fr-FR"/>
          </a:p>
        </p:txBody>
      </p:sp>
    </p:spTree>
    <p:extLst>
      <p:ext uri="{BB962C8B-B14F-4D97-AF65-F5344CB8AC3E}">
        <p14:creationId xmlns:p14="http://schemas.microsoft.com/office/powerpoint/2010/main" xmlns="" val="2360785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9368DAD-CE1E-480E-B26C-8E4B2DD31C25}" type="slidenum">
              <a:rPr lang="fr-FR" smtClean="0"/>
              <a:pPr/>
              <a:t>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Ces différentes étapes</a:t>
            </a:r>
            <a:r>
              <a:rPr lang="fr-FR" baseline="0" dirty="0" smtClean="0"/>
              <a:t> vont être envisagées et abordées sur la journée par le biais du travail des collègues qui seront mis en situation de travail très rapidement. Un retour sur la théorie sera effectué à </a:t>
            </a:r>
            <a:r>
              <a:rPr lang="fr-FR" baseline="0" dirty="0" err="1" smtClean="0"/>
              <a:t>diffrentes</a:t>
            </a:r>
            <a:r>
              <a:rPr lang="fr-FR" baseline="0" dirty="0" smtClean="0"/>
              <a:t> étapes clés</a:t>
            </a:r>
          </a:p>
          <a:p>
            <a:r>
              <a:rPr lang="fr-FR" baseline="0" dirty="0" smtClean="0"/>
              <a:t>Elles sont également détaillées dans le support </a:t>
            </a:r>
            <a:r>
              <a:rPr lang="fr-FR" baseline="0" dirty="0" err="1" smtClean="0"/>
              <a:t>publisher</a:t>
            </a:r>
            <a:r>
              <a:rPr lang="fr-FR" baseline="0" dirty="0" smtClean="0"/>
              <a:t> distribué</a:t>
            </a:r>
            <a:endParaRPr lang="fr-FR" dirty="0"/>
          </a:p>
        </p:txBody>
      </p:sp>
      <p:sp>
        <p:nvSpPr>
          <p:cNvPr id="4" name="Espace réservé du numéro de diapositive 3"/>
          <p:cNvSpPr>
            <a:spLocks noGrp="1"/>
          </p:cNvSpPr>
          <p:nvPr>
            <p:ph type="sldNum" sz="quarter" idx="10"/>
          </p:nvPr>
        </p:nvSpPr>
        <p:spPr/>
        <p:txBody>
          <a:bodyPr/>
          <a:lstStyle/>
          <a:p>
            <a:fld id="{D9368DAD-CE1E-480E-B26C-8E4B2DD31C25}" type="slidenum">
              <a:rPr lang="fr-FR" smtClean="0"/>
              <a:pPr/>
              <a:t>3</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9368DAD-CE1E-480E-B26C-8E4B2DD31C25}" type="slidenum">
              <a:rPr lang="fr-FR" smtClean="0"/>
              <a:pPr/>
              <a:t>7</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9368DAD-CE1E-480E-B26C-8E4B2DD31C25}" type="slidenum">
              <a:rPr lang="fr-FR" smtClean="0"/>
              <a:pPr/>
              <a:t>11</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Il s ’agit ici (diapos 18, 19, 20) de ce qui avait été présenté pour le BEP MSA</a:t>
            </a:r>
            <a:r>
              <a:rPr lang="fr-FR" baseline="0" dirty="0" smtClean="0"/>
              <a:t> et repris volontairement afin de montrer le lien entre les deux démarches certificatives BEP/BAC</a:t>
            </a:r>
            <a:endParaRPr lang="fr-FR" dirty="0"/>
          </a:p>
        </p:txBody>
      </p:sp>
      <p:sp>
        <p:nvSpPr>
          <p:cNvPr id="4" name="Espace réservé du numéro de diapositive 3"/>
          <p:cNvSpPr>
            <a:spLocks noGrp="1"/>
          </p:cNvSpPr>
          <p:nvPr>
            <p:ph type="sldNum" sz="quarter" idx="10"/>
          </p:nvPr>
        </p:nvSpPr>
        <p:spPr/>
        <p:txBody>
          <a:bodyPr/>
          <a:lstStyle/>
          <a:p>
            <a:fld id="{D9368DAD-CE1E-480E-B26C-8E4B2DD31C25}" type="slidenum">
              <a:rPr lang="fr-FR" smtClean="0"/>
              <a:pPr/>
              <a:t>12</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2.</a:t>
            </a:r>
            <a:r>
              <a:rPr lang="fr-FR" baseline="0" dirty="0" smtClean="0"/>
              <a:t> Les élèves peuvent </a:t>
            </a:r>
            <a:r>
              <a:rPr lang="fr-FR" baseline="0" smtClean="0"/>
              <a:t>participer dans le </a:t>
            </a:r>
            <a:r>
              <a:rPr lang="fr-FR" baseline="0" dirty="0" smtClean="0"/>
              <a:t>choix des outils et/ou critères d’évaluation</a:t>
            </a:r>
            <a:endParaRPr lang="fr-FR" dirty="0"/>
          </a:p>
        </p:txBody>
      </p:sp>
      <p:sp>
        <p:nvSpPr>
          <p:cNvPr id="4" name="Espace réservé du numéro de diapositive 3"/>
          <p:cNvSpPr>
            <a:spLocks noGrp="1"/>
          </p:cNvSpPr>
          <p:nvPr>
            <p:ph type="sldNum" sz="quarter" idx="10"/>
          </p:nvPr>
        </p:nvSpPr>
        <p:spPr/>
        <p:txBody>
          <a:bodyPr/>
          <a:lstStyle/>
          <a:p>
            <a:fld id="{D9368DAD-CE1E-480E-B26C-8E4B2DD31C25}" type="slidenum">
              <a:rPr lang="fr-FR" smtClean="0"/>
              <a:pPr/>
              <a:t>15</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9368DAD-CE1E-480E-B26C-8E4B2DD31C25}" type="slidenum">
              <a:rPr lang="fr-FR" smtClean="0"/>
              <a:pPr/>
              <a:t>16</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Forme libre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Forme libre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accent1">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pic>
        <p:nvPicPr>
          <p:cNvPr id="6" name="Image 14" descr="logo-toulouse_1_.JPG"/>
          <p:cNvPicPr>
            <a:picLocks noChangeAspect="1"/>
          </p:cNvPicPr>
          <p:nvPr/>
        </p:nvPicPr>
        <p:blipFill>
          <a:blip r:embed="rId2" cstate="print"/>
          <a:srcRect/>
          <a:stretch>
            <a:fillRect/>
          </a:stretch>
        </p:blipFill>
        <p:spPr bwMode="auto">
          <a:xfrm>
            <a:off x="0" y="5464175"/>
            <a:ext cx="1112838" cy="1393825"/>
          </a:xfrm>
          <a:prstGeom prst="rect">
            <a:avLst/>
          </a:prstGeom>
          <a:noFill/>
          <a:ln w="9525">
            <a:noFill/>
            <a:miter lim="800000"/>
            <a:headEnd/>
            <a:tailEnd/>
          </a:ln>
        </p:spPr>
      </p:pic>
      <p:sp>
        <p:nvSpPr>
          <p:cNvPr id="9" name="Titre 8"/>
          <p:cNvSpPr>
            <a:spLocks noGrp="1"/>
          </p:cNvSpPr>
          <p:nvPr>
            <p:ph type="ctrTitle"/>
          </p:nvPr>
        </p:nvSpPr>
        <p:spPr>
          <a:xfrm>
            <a:off x="251520" y="3356992"/>
            <a:ext cx="6480048" cy="2301240"/>
          </a:xfrm>
        </p:spPr>
        <p:txBody>
          <a:bodyPr anchor="t"/>
          <a:lstStyle>
            <a:lvl1pPr algn="ctr">
              <a:defRPr lang="en-US" b="1" cap="all" baseline="0" dirty="0">
                <a:ln w="5000" cmpd="sng">
                  <a:solidFill>
                    <a:schemeClr val="accent1">
                      <a:tint val="80000"/>
                      <a:shade val="99000"/>
                      <a:satMod val="500000"/>
                    </a:schemeClr>
                  </a:solidFill>
                  <a:prstDash val="solid"/>
                </a:ln>
                <a:solidFill>
                  <a:schemeClr val="bg1">
                    <a:lumMod val="65000"/>
                  </a:schemeClr>
                </a:solidFill>
                <a:effectLst/>
              </a:defRPr>
            </a:lvl1pPr>
          </a:lstStyle>
          <a:p>
            <a:r>
              <a:rPr lang="fr-FR" smtClean="0"/>
              <a:t>Cliquez pour modifier le style du titre</a:t>
            </a:r>
            <a:endParaRPr lang="en-US" dirty="0"/>
          </a:p>
        </p:txBody>
      </p:sp>
      <p:sp>
        <p:nvSpPr>
          <p:cNvPr id="17" name="Sous-titre 16"/>
          <p:cNvSpPr>
            <a:spLocks noGrp="1"/>
          </p:cNvSpPr>
          <p:nvPr>
            <p:ph type="subTitle" idx="1"/>
          </p:nvPr>
        </p:nvSpPr>
        <p:spPr>
          <a:xfrm>
            <a:off x="1547664" y="1628800"/>
            <a:ext cx="6480048" cy="1752600"/>
          </a:xfrm>
        </p:spPr>
        <p:txBody>
          <a:bodyPr tIns="0" rIns="45720" bIns="0" anchor="b">
            <a:normAutofit/>
          </a:bodyPr>
          <a:lstStyle>
            <a:lvl1pPr marL="0" indent="0" algn="r">
              <a:buNone/>
              <a:defRPr sz="2000">
                <a:solidFill>
                  <a:schemeClr val="accent1">
                    <a:lumMod val="75000"/>
                  </a:schemeClr>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fr-FR" smtClean="0"/>
              <a:t>Cliquez pour modifier le style des sous-titres du masque</a:t>
            </a:r>
            <a:endParaRPr lang="en-US" dirty="0"/>
          </a:p>
        </p:txBody>
      </p:sp>
      <p:sp>
        <p:nvSpPr>
          <p:cNvPr id="7" name="Espace réservé de la date 29"/>
          <p:cNvSpPr>
            <a:spLocks noGrp="1"/>
          </p:cNvSpPr>
          <p:nvPr>
            <p:ph type="dt" sz="half" idx="10"/>
          </p:nvPr>
        </p:nvSpPr>
        <p:spPr/>
        <p:txBody>
          <a:bodyPr/>
          <a:lstStyle>
            <a:lvl1pPr>
              <a:defRPr/>
            </a:lvl1pPr>
          </a:lstStyle>
          <a:p>
            <a:pPr>
              <a:defRPr/>
            </a:pPr>
            <a:fld id="{2BAB721F-7D9D-46DB-8F1F-4B649672FEE3}" type="datetimeFigureOut">
              <a:rPr lang="fr-FR"/>
              <a:pPr>
                <a:defRPr/>
              </a:pPr>
              <a:t>18/11/2012</a:t>
            </a:fld>
            <a:endParaRPr lang="fr-FR"/>
          </a:p>
        </p:txBody>
      </p:sp>
      <p:sp>
        <p:nvSpPr>
          <p:cNvPr id="8" name="Espace réservé du pied de page 18"/>
          <p:cNvSpPr>
            <a:spLocks noGrp="1"/>
          </p:cNvSpPr>
          <p:nvPr>
            <p:ph type="ftr" sz="quarter" idx="11"/>
          </p:nvPr>
        </p:nvSpPr>
        <p:spPr/>
        <p:txBody>
          <a:bodyPr/>
          <a:lstStyle>
            <a:lvl1pPr>
              <a:defRPr/>
            </a:lvl1pPr>
          </a:lstStyle>
          <a:p>
            <a:pPr>
              <a:defRPr/>
            </a:pPr>
            <a:endParaRPr lang="fr-FR"/>
          </a:p>
        </p:txBody>
      </p:sp>
      <p:sp>
        <p:nvSpPr>
          <p:cNvPr id="10" name="Espace réservé du numéro de diapositive 26"/>
          <p:cNvSpPr>
            <a:spLocks noGrp="1"/>
          </p:cNvSpPr>
          <p:nvPr>
            <p:ph type="sldNum" sz="quarter" idx="12"/>
          </p:nvPr>
        </p:nvSpPr>
        <p:spPr/>
        <p:txBody>
          <a:bodyPr/>
          <a:lstStyle>
            <a:lvl1pPr>
              <a:defRPr/>
            </a:lvl1pPr>
          </a:lstStyle>
          <a:p>
            <a:pPr>
              <a:defRPr/>
            </a:pPr>
            <a:fld id="{A5324CC7-EEAC-47BC-94EE-84C914F2F1B2}"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9"/>
          <p:cNvSpPr>
            <a:spLocks noGrp="1"/>
          </p:cNvSpPr>
          <p:nvPr>
            <p:ph type="dt" sz="half" idx="10"/>
          </p:nvPr>
        </p:nvSpPr>
        <p:spPr/>
        <p:txBody>
          <a:bodyPr/>
          <a:lstStyle>
            <a:lvl1pPr>
              <a:defRPr/>
            </a:lvl1pPr>
          </a:lstStyle>
          <a:p>
            <a:pPr>
              <a:defRPr/>
            </a:pPr>
            <a:fld id="{7EF2C625-2B44-4AAA-A426-F63B4F95B949}" type="datetimeFigureOut">
              <a:rPr lang="fr-FR"/>
              <a:pPr>
                <a:defRPr/>
              </a:pPr>
              <a:t>18/11/2012</a:t>
            </a:fld>
            <a:endParaRPr lang="fr-FR"/>
          </a:p>
        </p:txBody>
      </p:sp>
      <p:sp>
        <p:nvSpPr>
          <p:cNvPr id="5" name="Espace réservé du pied de page 21"/>
          <p:cNvSpPr>
            <a:spLocks noGrp="1"/>
          </p:cNvSpPr>
          <p:nvPr>
            <p:ph type="ftr" sz="quarter" idx="11"/>
          </p:nvPr>
        </p:nvSpPr>
        <p:spPr/>
        <p:txBody>
          <a:bodyPr/>
          <a:lstStyle>
            <a:lvl1pPr>
              <a:defRPr/>
            </a:lvl1pPr>
          </a:lstStyle>
          <a:p>
            <a:pPr>
              <a:defRPr/>
            </a:pPr>
            <a:endParaRPr lang="fr-FR"/>
          </a:p>
        </p:txBody>
      </p:sp>
      <p:sp>
        <p:nvSpPr>
          <p:cNvPr id="6" name="Espace réservé du numéro de diapositive 17"/>
          <p:cNvSpPr>
            <a:spLocks noGrp="1"/>
          </p:cNvSpPr>
          <p:nvPr>
            <p:ph type="sldNum" sz="quarter" idx="12"/>
          </p:nvPr>
        </p:nvSpPr>
        <p:spPr/>
        <p:txBody>
          <a:bodyPr/>
          <a:lstStyle>
            <a:lvl1pPr>
              <a:defRPr/>
            </a:lvl1pPr>
          </a:lstStyle>
          <a:p>
            <a:pPr>
              <a:defRPr/>
            </a:pPr>
            <a:fld id="{A37238B8-8833-4945-ACC3-66A031721636}"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4" name="Forme libre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Forme libre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accent1">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pic>
        <p:nvPicPr>
          <p:cNvPr id="6" name="Image 14" descr="logo-toulouse_1_.JPG"/>
          <p:cNvPicPr>
            <a:picLocks noChangeAspect="1"/>
          </p:cNvPicPr>
          <p:nvPr/>
        </p:nvPicPr>
        <p:blipFill>
          <a:blip r:embed="rId2" cstate="print"/>
          <a:srcRect/>
          <a:stretch>
            <a:fillRect/>
          </a:stretch>
        </p:blipFill>
        <p:spPr bwMode="auto">
          <a:xfrm>
            <a:off x="0" y="5464175"/>
            <a:ext cx="1112838" cy="1393825"/>
          </a:xfrm>
          <a:prstGeom prst="rect">
            <a:avLst/>
          </a:prstGeom>
          <a:noFill/>
          <a:ln w="9525">
            <a:noFill/>
            <a:miter lim="800000"/>
            <a:headEnd/>
            <a:tailEnd/>
          </a:ln>
        </p:spPr>
      </p:pic>
      <p:sp>
        <p:nvSpPr>
          <p:cNvPr id="2" name="Titre 1"/>
          <p:cNvSpPr>
            <a:spLocks noGrp="1"/>
          </p:cNvSpPr>
          <p:nvPr>
            <p:ph type="title"/>
          </p:nvPr>
        </p:nvSpPr>
        <p:spPr>
          <a:xfrm>
            <a:off x="323528" y="3645024"/>
            <a:ext cx="6629400" cy="1826363"/>
          </a:xfrm>
        </p:spPr>
        <p:txBody>
          <a:bodyPr tIns="0" bIns="0" anchor="t"/>
          <a:lstStyle>
            <a:lvl1pPr algn="ctr">
              <a:buNone/>
              <a:defRPr sz="4200" b="1" cap="none" baseline="0">
                <a:ln w="5000" cmpd="sng">
                  <a:solidFill>
                    <a:schemeClr val="accent1">
                      <a:tint val="80000"/>
                      <a:shade val="99000"/>
                      <a:satMod val="500000"/>
                    </a:schemeClr>
                  </a:solidFill>
                  <a:prstDash val="solid"/>
                </a:ln>
                <a:solidFill>
                  <a:schemeClr val="bg1">
                    <a:lumMod val="65000"/>
                  </a:schemeClr>
                </a:solidFill>
                <a:effectLst>
                  <a:outerShdw blurRad="50800" dist="38100" dir="5400000" algn="t" rotWithShape="0">
                    <a:prstClr val="black">
                      <a:alpha val="50000"/>
                    </a:prstClr>
                  </a:outerShdw>
                </a:effectLst>
              </a:defRPr>
            </a:lvl1pPr>
          </a:lstStyle>
          <a:p>
            <a:r>
              <a:rPr lang="fr-FR" smtClean="0"/>
              <a:t>Cliquez pour modifier le style du titre</a:t>
            </a:r>
            <a:endParaRPr lang="en-US" dirty="0"/>
          </a:p>
        </p:txBody>
      </p:sp>
      <p:sp>
        <p:nvSpPr>
          <p:cNvPr id="3" name="Espace réservé du texte 2"/>
          <p:cNvSpPr>
            <a:spLocks noGrp="1"/>
          </p:cNvSpPr>
          <p:nvPr>
            <p:ph type="body" idx="1"/>
          </p:nvPr>
        </p:nvSpPr>
        <p:spPr>
          <a:xfrm>
            <a:off x="971600" y="2564904"/>
            <a:ext cx="6629400" cy="1066688"/>
          </a:xfrm>
        </p:spPr>
        <p:txBody>
          <a:bodyPr lIns="45720" tIns="0" rIns="45720" bIns="0" anchor="b"/>
          <a:lstStyle>
            <a:lvl1pPr marL="0" indent="0" algn="r">
              <a:buNone/>
              <a:defRPr sz="2000">
                <a:solidFill>
                  <a:schemeClr val="accent1">
                    <a:lumMod val="75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fr-FR" smtClean="0"/>
              <a:t>Cliquez pour modifier les styles du texte du masque</a:t>
            </a:r>
          </a:p>
        </p:txBody>
      </p:sp>
      <p:sp>
        <p:nvSpPr>
          <p:cNvPr id="7" name="Espace réservé de la date 3"/>
          <p:cNvSpPr>
            <a:spLocks noGrp="1"/>
          </p:cNvSpPr>
          <p:nvPr>
            <p:ph type="dt" sz="half" idx="10"/>
          </p:nvPr>
        </p:nvSpPr>
        <p:spPr/>
        <p:txBody>
          <a:bodyPr/>
          <a:lstStyle>
            <a:lvl1pPr>
              <a:defRPr/>
            </a:lvl1pPr>
          </a:lstStyle>
          <a:p>
            <a:pPr>
              <a:defRPr/>
            </a:pPr>
            <a:fld id="{E3281604-C0AA-4348-9A5A-AD238C865279}" type="datetimeFigureOut">
              <a:rPr lang="fr-FR"/>
              <a:pPr>
                <a:defRPr/>
              </a:pPr>
              <a:t>18/11/2012</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44D86DEB-DFB0-48DE-92DD-CE5FBE0E8F52}"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lang="fr-FR" dirty="0" smtClean="0"/>
              <a:t>Cliquez pour modifier le style du titre</a:t>
            </a:r>
            <a:endParaRPr lang="en-US" dirty="0"/>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9"/>
          <p:cNvSpPr>
            <a:spLocks noGrp="1"/>
          </p:cNvSpPr>
          <p:nvPr>
            <p:ph type="dt" sz="half" idx="10"/>
          </p:nvPr>
        </p:nvSpPr>
        <p:spPr/>
        <p:txBody>
          <a:bodyPr/>
          <a:lstStyle>
            <a:lvl1pPr>
              <a:defRPr/>
            </a:lvl1pPr>
          </a:lstStyle>
          <a:p>
            <a:pPr>
              <a:defRPr/>
            </a:pPr>
            <a:fld id="{7CDDF5EA-44E0-4F44-A96C-3A502915F183}" type="datetimeFigureOut">
              <a:rPr lang="fr-FR"/>
              <a:pPr>
                <a:defRPr/>
              </a:pPr>
              <a:t>18/11/2012</a:t>
            </a:fld>
            <a:endParaRPr lang="fr-FR"/>
          </a:p>
        </p:txBody>
      </p:sp>
      <p:sp>
        <p:nvSpPr>
          <p:cNvPr id="6" name="Espace réservé du pied de page 21"/>
          <p:cNvSpPr>
            <a:spLocks noGrp="1"/>
          </p:cNvSpPr>
          <p:nvPr>
            <p:ph type="ftr" sz="quarter" idx="11"/>
          </p:nvPr>
        </p:nvSpPr>
        <p:spPr/>
        <p:txBody>
          <a:bodyPr/>
          <a:lstStyle>
            <a:lvl1pPr>
              <a:defRPr/>
            </a:lvl1pPr>
          </a:lstStyle>
          <a:p>
            <a:pPr>
              <a:defRPr/>
            </a:pPr>
            <a:endParaRPr lang="fr-FR"/>
          </a:p>
        </p:txBody>
      </p:sp>
      <p:sp>
        <p:nvSpPr>
          <p:cNvPr id="7" name="Espace réservé du numéro de diapositive 17"/>
          <p:cNvSpPr>
            <a:spLocks noGrp="1"/>
          </p:cNvSpPr>
          <p:nvPr>
            <p:ph type="sldNum" sz="quarter" idx="12"/>
          </p:nvPr>
        </p:nvSpPr>
        <p:spPr/>
        <p:txBody>
          <a:bodyPr/>
          <a:lstStyle>
            <a:lvl1pPr>
              <a:defRPr/>
            </a:lvl1pPr>
          </a:lstStyle>
          <a:p>
            <a:pPr>
              <a:defRPr/>
            </a:pPr>
            <a:fld id="{E681C084-0CF7-46FD-B5A5-9291C623F72E}"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lstStyle>
            <a:lvl1pPr algn="l">
              <a:defRPr sz="3200"/>
            </a:lvl1pPr>
          </a:lstStyle>
          <a:p>
            <a:r>
              <a:rPr lang="fr-FR" dirty="0" smtClean="0"/>
              <a:t>Cliquez pour modifier le style du titre</a:t>
            </a:r>
            <a:endParaRPr lang="en-US" dirty="0"/>
          </a:p>
        </p:txBody>
      </p:sp>
      <p:sp>
        <p:nvSpPr>
          <p:cNvPr id="3" name="Espace réservé de la date 9"/>
          <p:cNvSpPr>
            <a:spLocks noGrp="1"/>
          </p:cNvSpPr>
          <p:nvPr>
            <p:ph type="dt" sz="half" idx="10"/>
          </p:nvPr>
        </p:nvSpPr>
        <p:spPr/>
        <p:txBody>
          <a:bodyPr/>
          <a:lstStyle>
            <a:lvl1pPr>
              <a:defRPr/>
            </a:lvl1pPr>
          </a:lstStyle>
          <a:p>
            <a:pPr>
              <a:defRPr/>
            </a:pPr>
            <a:fld id="{6ABE30A4-0FA7-41CA-ADDB-EB62F5CF76EF}" type="datetimeFigureOut">
              <a:rPr lang="fr-FR"/>
              <a:pPr>
                <a:defRPr/>
              </a:pPr>
              <a:t>18/11/2012</a:t>
            </a:fld>
            <a:endParaRPr lang="fr-FR"/>
          </a:p>
        </p:txBody>
      </p:sp>
      <p:sp>
        <p:nvSpPr>
          <p:cNvPr id="4" name="Espace réservé du pied de page 21"/>
          <p:cNvSpPr>
            <a:spLocks noGrp="1"/>
          </p:cNvSpPr>
          <p:nvPr>
            <p:ph type="ftr" sz="quarter" idx="11"/>
          </p:nvPr>
        </p:nvSpPr>
        <p:spPr/>
        <p:txBody>
          <a:bodyPr/>
          <a:lstStyle>
            <a:lvl1pPr>
              <a:defRPr/>
            </a:lvl1pPr>
          </a:lstStyle>
          <a:p>
            <a:pPr>
              <a:defRPr/>
            </a:pPr>
            <a:endParaRPr lang="fr-FR"/>
          </a:p>
        </p:txBody>
      </p:sp>
      <p:sp>
        <p:nvSpPr>
          <p:cNvPr id="5" name="Espace réservé du numéro de diapositive 17"/>
          <p:cNvSpPr>
            <a:spLocks noGrp="1"/>
          </p:cNvSpPr>
          <p:nvPr>
            <p:ph type="sldNum" sz="quarter" idx="12"/>
          </p:nvPr>
        </p:nvSpPr>
        <p:spPr/>
        <p:txBody>
          <a:bodyPr/>
          <a:lstStyle>
            <a:lvl1pPr>
              <a:defRPr/>
            </a:lvl1pPr>
          </a:lstStyle>
          <a:p>
            <a:pPr>
              <a:defRPr/>
            </a:pPr>
            <a:fld id="{8D67EF77-0EAB-49B9-921C-9D5630670C8C}"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9"/>
          <p:cNvSpPr>
            <a:spLocks noGrp="1"/>
          </p:cNvSpPr>
          <p:nvPr>
            <p:ph type="dt" sz="half" idx="10"/>
          </p:nvPr>
        </p:nvSpPr>
        <p:spPr/>
        <p:txBody>
          <a:bodyPr/>
          <a:lstStyle>
            <a:lvl1pPr>
              <a:defRPr/>
            </a:lvl1pPr>
          </a:lstStyle>
          <a:p>
            <a:pPr>
              <a:defRPr/>
            </a:pPr>
            <a:fld id="{FD2C301E-0B80-4254-97FC-51FA95941BB3}" type="datetimeFigureOut">
              <a:rPr lang="fr-FR"/>
              <a:pPr>
                <a:defRPr/>
              </a:pPr>
              <a:t>18/11/2012</a:t>
            </a:fld>
            <a:endParaRPr lang="fr-FR"/>
          </a:p>
        </p:txBody>
      </p:sp>
      <p:sp>
        <p:nvSpPr>
          <p:cNvPr id="3" name="Espace réservé du pied de page 21"/>
          <p:cNvSpPr>
            <a:spLocks noGrp="1"/>
          </p:cNvSpPr>
          <p:nvPr>
            <p:ph type="ftr" sz="quarter" idx="11"/>
          </p:nvPr>
        </p:nvSpPr>
        <p:spPr/>
        <p:txBody>
          <a:bodyPr/>
          <a:lstStyle>
            <a:lvl1pPr>
              <a:defRPr/>
            </a:lvl1pPr>
          </a:lstStyle>
          <a:p>
            <a:pPr>
              <a:defRPr/>
            </a:pPr>
            <a:endParaRPr lang="fr-FR"/>
          </a:p>
        </p:txBody>
      </p:sp>
      <p:sp>
        <p:nvSpPr>
          <p:cNvPr id="4" name="Espace réservé du numéro de diapositive 17"/>
          <p:cNvSpPr>
            <a:spLocks noGrp="1"/>
          </p:cNvSpPr>
          <p:nvPr>
            <p:ph type="sldNum" sz="quarter" idx="12"/>
          </p:nvPr>
        </p:nvSpPr>
        <p:spPr/>
        <p:txBody>
          <a:bodyPr/>
          <a:lstStyle>
            <a:lvl1pPr>
              <a:defRPr/>
            </a:lvl1pPr>
          </a:lstStyle>
          <a:p>
            <a:pPr>
              <a:defRPr/>
            </a:pPr>
            <a:fld id="{41DB03F2-19D2-42CF-9B61-FB41BA58CB10}"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9"/>
          <p:cNvSpPr>
            <a:spLocks noGrp="1"/>
          </p:cNvSpPr>
          <p:nvPr>
            <p:ph type="dt" sz="half" idx="10"/>
          </p:nvPr>
        </p:nvSpPr>
        <p:spPr/>
        <p:txBody>
          <a:bodyPr/>
          <a:lstStyle>
            <a:lvl1pPr>
              <a:defRPr/>
            </a:lvl1pPr>
          </a:lstStyle>
          <a:p>
            <a:pPr>
              <a:defRPr/>
            </a:pPr>
            <a:fld id="{76D619B7-D940-466A-84DB-1BB132AFA312}" type="datetimeFigureOut">
              <a:rPr lang="fr-FR"/>
              <a:pPr>
                <a:defRPr/>
              </a:pPr>
              <a:t>18/11/2012</a:t>
            </a:fld>
            <a:endParaRPr lang="fr-FR"/>
          </a:p>
        </p:txBody>
      </p:sp>
      <p:sp>
        <p:nvSpPr>
          <p:cNvPr id="5" name="Espace réservé du pied de page 21"/>
          <p:cNvSpPr>
            <a:spLocks noGrp="1"/>
          </p:cNvSpPr>
          <p:nvPr>
            <p:ph type="ftr" sz="quarter" idx="11"/>
          </p:nvPr>
        </p:nvSpPr>
        <p:spPr/>
        <p:txBody>
          <a:bodyPr/>
          <a:lstStyle>
            <a:lvl1pPr>
              <a:defRPr/>
            </a:lvl1pPr>
          </a:lstStyle>
          <a:p>
            <a:pPr>
              <a:defRPr/>
            </a:pPr>
            <a:endParaRPr lang="fr-FR"/>
          </a:p>
        </p:txBody>
      </p:sp>
      <p:sp>
        <p:nvSpPr>
          <p:cNvPr id="6" name="Espace réservé du numéro de diapositive 17"/>
          <p:cNvSpPr>
            <a:spLocks noGrp="1"/>
          </p:cNvSpPr>
          <p:nvPr>
            <p:ph type="sldNum" sz="quarter" idx="12"/>
          </p:nvPr>
        </p:nvSpPr>
        <p:spPr/>
        <p:txBody>
          <a:bodyPr/>
          <a:lstStyle>
            <a:lvl1pPr>
              <a:defRPr/>
            </a:lvl1pPr>
          </a:lstStyle>
          <a:p>
            <a:pPr>
              <a:defRPr/>
            </a:pPr>
            <a:fld id="{47E13E84-5F0C-48DB-95D0-C0A2D2E5EF5D}"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9"/>
          <p:cNvSpPr>
            <a:spLocks noGrp="1"/>
          </p:cNvSpPr>
          <p:nvPr>
            <p:ph type="dt" sz="half" idx="10"/>
          </p:nvPr>
        </p:nvSpPr>
        <p:spPr/>
        <p:txBody>
          <a:bodyPr/>
          <a:lstStyle>
            <a:lvl1pPr>
              <a:defRPr/>
            </a:lvl1pPr>
          </a:lstStyle>
          <a:p>
            <a:pPr>
              <a:defRPr/>
            </a:pPr>
            <a:fld id="{89B519C1-F00A-4134-ADC5-313C8433CBD1}" type="datetimeFigureOut">
              <a:rPr lang="fr-FR"/>
              <a:pPr>
                <a:defRPr/>
              </a:pPr>
              <a:t>18/11/2012</a:t>
            </a:fld>
            <a:endParaRPr lang="fr-FR"/>
          </a:p>
        </p:txBody>
      </p:sp>
      <p:sp>
        <p:nvSpPr>
          <p:cNvPr id="5" name="Espace réservé du pied de page 21"/>
          <p:cNvSpPr>
            <a:spLocks noGrp="1"/>
          </p:cNvSpPr>
          <p:nvPr>
            <p:ph type="ftr" sz="quarter" idx="11"/>
          </p:nvPr>
        </p:nvSpPr>
        <p:spPr/>
        <p:txBody>
          <a:bodyPr/>
          <a:lstStyle>
            <a:lvl1pPr>
              <a:defRPr/>
            </a:lvl1pPr>
          </a:lstStyle>
          <a:p>
            <a:pPr>
              <a:defRPr/>
            </a:pPr>
            <a:endParaRPr lang="fr-FR"/>
          </a:p>
        </p:txBody>
      </p:sp>
      <p:sp>
        <p:nvSpPr>
          <p:cNvPr id="6" name="Espace réservé du numéro de diapositive 17"/>
          <p:cNvSpPr>
            <a:spLocks noGrp="1"/>
          </p:cNvSpPr>
          <p:nvPr>
            <p:ph type="sldNum" sz="quarter" idx="12"/>
          </p:nvPr>
        </p:nvSpPr>
        <p:spPr/>
        <p:txBody>
          <a:bodyPr/>
          <a:lstStyle>
            <a:lvl1pPr>
              <a:defRPr/>
            </a:lvl1pPr>
          </a:lstStyle>
          <a:p>
            <a:pPr>
              <a:defRPr/>
            </a:pPr>
            <a:fld id="{ACDF986A-F463-4271-BC46-BF56FC07695B}"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rme libre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accent1">
              <a:lumMod val="60000"/>
              <a:lumOff val="4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16" name="Forme libre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accent1">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1028" name="Espace réservé du titre 8"/>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fr-FR" dirty="0" smtClean="0"/>
              <a:t>Cliquez pour modifier le style du titre</a:t>
            </a:r>
            <a:endParaRPr lang="en-US" dirty="0" smtClean="0"/>
          </a:p>
        </p:txBody>
      </p:sp>
      <p:sp>
        <p:nvSpPr>
          <p:cNvPr id="1029" name="Espace réservé du texte 29"/>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smtClean="0"/>
          </a:p>
        </p:txBody>
      </p:sp>
      <p:sp>
        <p:nvSpPr>
          <p:cNvPr id="10" name="Espace réservé de la date 9"/>
          <p:cNvSpPr>
            <a:spLocks noGrp="1"/>
          </p:cNvSpPr>
          <p:nvPr>
            <p:ph type="dt" sz="half" idx="2"/>
          </p:nvPr>
        </p:nvSpPr>
        <p:spPr>
          <a:xfrm>
            <a:off x="2828925" y="6381750"/>
            <a:ext cx="2133600" cy="365125"/>
          </a:xfrm>
          <a:prstGeom prst="rect">
            <a:avLst/>
          </a:prstGeom>
        </p:spPr>
        <p:txBody>
          <a:bodyPr vert="horz" bIns="0" anchor="b"/>
          <a:lstStyle>
            <a:lvl1pPr algn="l" eaLnBrk="1" fontAlgn="auto" latinLnBrk="0" hangingPunct="1">
              <a:spcBef>
                <a:spcPts val="0"/>
              </a:spcBef>
              <a:spcAft>
                <a:spcPts val="0"/>
              </a:spcAft>
              <a:defRPr kumimoji="0" sz="1000" smtClean="0">
                <a:solidFill>
                  <a:schemeClr val="accent1">
                    <a:lumMod val="50000"/>
                  </a:schemeClr>
                </a:solidFill>
                <a:latin typeface="+mn-lt"/>
              </a:defRPr>
            </a:lvl1pPr>
          </a:lstStyle>
          <a:p>
            <a:pPr>
              <a:defRPr/>
            </a:pPr>
            <a:fld id="{1E3E7E35-F9D3-40F7-AC4D-D1B1B15572FC}" type="datetimeFigureOut">
              <a:rPr lang="fr-FR"/>
              <a:pPr>
                <a:defRPr/>
              </a:pPr>
              <a:t>18/11/2012</a:t>
            </a:fld>
            <a:endParaRPr lang="fr-FR"/>
          </a:p>
        </p:txBody>
      </p:sp>
      <p:sp>
        <p:nvSpPr>
          <p:cNvPr id="22" name="Espace réservé du pied de page 21"/>
          <p:cNvSpPr>
            <a:spLocks noGrp="1"/>
          </p:cNvSpPr>
          <p:nvPr>
            <p:ph type="ftr" sz="quarter" idx="3"/>
          </p:nvPr>
        </p:nvSpPr>
        <p:spPr>
          <a:xfrm>
            <a:off x="5178425" y="6381750"/>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accent1">
                    <a:lumMod val="50000"/>
                  </a:schemeClr>
                </a:solidFill>
                <a:latin typeface="+mn-lt"/>
              </a:defRPr>
            </a:lvl1pPr>
          </a:lstStyle>
          <a:p>
            <a:pPr>
              <a:defRPr/>
            </a:pPr>
            <a:endParaRPr lang="fr-FR"/>
          </a:p>
        </p:txBody>
      </p:sp>
      <p:sp>
        <p:nvSpPr>
          <p:cNvPr id="18" name="Espace réservé du numéro de diapositive 17"/>
          <p:cNvSpPr>
            <a:spLocks noGrp="1"/>
          </p:cNvSpPr>
          <p:nvPr>
            <p:ph type="sldNum" sz="quarter" idx="4"/>
          </p:nvPr>
        </p:nvSpPr>
        <p:spPr>
          <a:xfrm>
            <a:off x="8274050" y="6381750"/>
            <a:ext cx="762000" cy="365125"/>
          </a:xfrm>
          <a:prstGeom prst="rect">
            <a:avLst/>
          </a:prstGeom>
          <a:solidFill>
            <a:schemeClr val="accent1">
              <a:lumMod val="50000"/>
            </a:schemeClr>
          </a:solidFill>
        </p:spPr>
        <p:txBody>
          <a:bodyPr vert="horz" lIns="0" tIns="0" rIns="0" bIns="0" anchor="b"/>
          <a:lstStyle>
            <a:lvl1pPr algn="r" eaLnBrk="1" fontAlgn="auto" latinLnBrk="0" hangingPunct="1">
              <a:spcBef>
                <a:spcPts val="0"/>
              </a:spcBef>
              <a:spcAft>
                <a:spcPts val="0"/>
              </a:spcAft>
              <a:defRPr kumimoji="0" sz="1000" smtClean="0">
                <a:solidFill>
                  <a:schemeClr val="bg1"/>
                </a:solidFill>
                <a:latin typeface="+mn-lt"/>
              </a:defRPr>
            </a:lvl1pPr>
          </a:lstStyle>
          <a:p>
            <a:pPr>
              <a:defRPr/>
            </a:pPr>
            <a:fld id="{098B8CFC-1840-4DA0-B9B8-78DFA3DEE231}" type="slidenum">
              <a:rPr lang="fr-FR"/>
              <a:pPr>
                <a:defRPr/>
              </a:pPr>
              <a:t>‹N°›</a:t>
            </a:fld>
            <a:endParaRPr lang="fr-FR"/>
          </a:p>
        </p:txBody>
      </p:sp>
      <p:pic>
        <p:nvPicPr>
          <p:cNvPr id="1033" name="Image 10" descr="logo-toulouse_1_.JPG"/>
          <p:cNvPicPr>
            <a:picLocks noChangeAspect="1"/>
          </p:cNvPicPr>
          <p:nvPr/>
        </p:nvPicPr>
        <p:blipFill>
          <a:blip r:embed="rId10" cstate="print"/>
          <a:srcRect/>
          <a:stretch>
            <a:fillRect/>
          </a:stretch>
        </p:blipFill>
        <p:spPr bwMode="auto">
          <a:xfrm>
            <a:off x="0" y="5464175"/>
            <a:ext cx="1112838" cy="1393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0" r:id="rId1"/>
    <p:sldLayoutId id="2147483674" r:id="rId2"/>
    <p:sldLayoutId id="2147483681" r:id="rId3"/>
    <p:sldLayoutId id="2147483675" r:id="rId4"/>
    <p:sldLayoutId id="2147483676" r:id="rId5"/>
    <p:sldLayoutId id="2147483677" r:id="rId6"/>
    <p:sldLayoutId id="2147483678" r:id="rId7"/>
    <p:sldLayoutId id="2147483679" r:id="rId8"/>
  </p:sldLayoutIdLst>
  <p:txStyles>
    <p:titleStyle>
      <a:lvl1pPr algn="l" rtl="0" fontAlgn="base">
        <a:spcBef>
          <a:spcPct val="0"/>
        </a:spcBef>
        <a:spcAft>
          <a:spcPct val="0"/>
        </a:spcAft>
        <a:defRPr sz="3200" kern="1200">
          <a:solidFill>
            <a:srgbClr val="376092"/>
          </a:solidFill>
          <a:latin typeface="+mn-lt"/>
          <a:ea typeface="+mj-ea"/>
          <a:cs typeface="+mj-cs"/>
        </a:defRPr>
      </a:lvl1pPr>
      <a:lvl2pPr algn="l" rtl="0" fontAlgn="base">
        <a:spcBef>
          <a:spcPct val="0"/>
        </a:spcBef>
        <a:spcAft>
          <a:spcPct val="0"/>
        </a:spcAft>
        <a:defRPr sz="4600">
          <a:solidFill>
            <a:srgbClr val="376092"/>
          </a:solidFill>
          <a:latin typeface="Arial" charset="0"/>
        </a:defRPr>
      </a:lvl2pPr>
      <a:lvl3pPr algn="l" rtl="0" fontAlgn="base">
        <a:spcBef>
          <a:spcPct val="0"/>
        </a:spcBef>
        <a:spcAft>
          <a:spcPct val="0"/>
        </a:spcAft>
        <a:defRPr sz="4600">
          <a:solidFill>
            <a:srgbClr val="376092"/>
          </a:solidFill>
          <a:latin typeface="Arial" charset="0"/>
        </a:defRPr>
      </a:lvl3pPr>
      <a:lvl4pPr algn="l" rtl="0" fontAlgn="base">
        <a:spcBef>
          <a:spcPct val="0"/>
        </a:spcBef>
        <a:spcAft>
          <a:spcPct val="0"/>
        </a:spcAft>
        <a:defRPr sz="4600">
          <a:solidFill>
            <a:srgbClr val="376092"/>
          </a:solidFill>
          <a:latin typeface="Arial" charset="0"/>
        </a:defRPr>
      </a:lvl4pPr>
      <a:lvl5pPr algn="l" rtl="0" fontAlgn="base">
        <a:spcBef>
          <a:spcPct val="0"/>
        </a:spcBef>
        <a:spcAft>
          <a:spcPct val="0"/>
        </a:spcAft>
        <a:defRPr sz="4600">
          <a:solidFill>
            <a:srgbClr val="376092"/>
          </a:solidFill>
          <a:latin typeface="Arial" charset="0"/>
        </a:defRPr>
      </a:lvl5pPr>
      <a:lvl6pPr marL="457200" algn="l" rtl="0" fontAlgn="base">
        <a:spcBef>
          <a:spcPct val="0"/>
        </a:spcBef>
        <a:spcAft>
          <a:spcPct val="0"/>
        </a:spcAft>
        <a:defRPr sz="4600">
          <a:solidFill>
            <a:srgbClr val="376092"/>
          </a:solidFill>
          <a:latin typeface="Arial" charset="0"/>
        </a:defRPr>
      </a:lvl6pPr>
      <a:lvl7pPr marL="914400" algn="l" rtl="0" fontAlgn="base">
        <a:spcBef>
          <a:spcPct val="0"/>
        </a:spcBef>
        <a:spcAft>
          <a:spcPct val="0"/>
        </a:spcAft>
        <a:defRPr sz="4600">
          <a:solidFill>
            <a:srgbClr val="376092"/>
          </a:solidFill>
          <a:latin typeface="Arial" charset="0"/>
        </a:defRPr>
      </a:lvl7pPr>
      <a:lvl8pPr marL="1371600" algn="l" rtl="0" fontAlgn="base">
        <a:spcBef>
          <a:spcPct val="0"/>
        </a:spcBef>
        <a:spcAft>
          <a:spcPct val="0"/>
        </a:spcAft>
        <a:defRPr sz="4600">
          <a:solidFill>
            <a:srgbClr val="376092"/>
          </a:solidFill>
          <a:latin typeface="Arial" charset="0"/>
        </a:defRPr>
      </a:lvl8pPr>
      <a:lvl9pPr marL="1828800" algn="l" rtl="0" fontAlgn="base">
        <a:spcBef>
          <a:spcPct val="0"/>
        </a:spcBef>
        <a:spcAft>
          <a:spcPct val="0"/>
        </a:spcAft>
        <a:defRPr sz="4600">
          <a:solidFill>
            <a:srgbClr val="376092"/>
          </a:solidFill>
          <a:latin typeface="Arial" charset="0"/>
        </a:defRPr>
      </a:lvl9pPr>
    </p:titleStyle>
    <p:bodyStyle>
      <a:lvl1pPr marL="419100" indent="-382588" algn="l" rtl="0" fontAlgn="base">
        <a:spcBef>
          <a:spcPct val="20000"/>
        </a:spcBef>
        <a:spcAft>
          <a:spcPct val="0"/>
        </a:spcAft>
        <a:buClr>
          <a:schemeClr val="accent1"/>
        </a:buClr>
        <a:buSzPct val="80000"/>
        <a:buFont typeface="Wingdings 2" pitchFamily="18" charset="2"/>
        <a:buChar char=""/>
        <a:defRPr sz="2400" kern="1200">
          <a:solidFill>
            <a:schemeClr val="tx1"/>
          </a:solidFill>
          <a:latin typeface="Arial Narrow" pitchFamily="34" charset="0"/>
          <a:ea typeface="+mn-ea"/>
          <a:cs typeface="+mn-cs"/>
        </a:defRPr>
      </a:lvl1pPr>
      <a:lvl2pPr marL="722313" indent="-273050" algn="l" rtl="0" fontAlgn="base">
        <a:spcBef>
          <a:spcPct val="20000"/>
        </a:spcBef>
        <a:spcAft>
          <a:spcPct val="0"/>
        </a:spcAft>
        <a:buClr>
          <a:schemeClr val="accent1"/>
        </a:buClr>
        <a:buSzPct val="90000"/>
        <a:buFont typeface="Wingdings 2" pitchFamily="18" charset="2"/>
        <a:buChar char=""/>
        <a:defRPr sz="2000" kern="1200">
          <a:solidFill>
            <a:schemeClr val="tx1"/>
          </a:solidFill>
          <a:latin typeface="Arial Narrow" pitchFamily="34" charset="0"/>
          <a:ea typeface="+mn-ea"/>
          <a:cs typeface="+mn-cs"/>
        </a:defRPr>
      </a:lvl2pPr>
      <a:lvl3pPr marL="1004888" indent="-255588" algn="l" rtl="0" fontAlgn="base">
        <a:spcBef>
          <a:spcPct val="20000"/>
        </a:spcBef>
        <a:spcAft>
          <a:spcPct val="0"/>
        </a:spcAft>
        <a:buClr>
          <a:schemeClr val="accent2"/>
        </a:buClr>
        <a:buSzPct val="85000"/>
        <a:buFont typeface="Arial" charset="0"/>
        <a:buChar char="○"/>
        <a:defRPr sz="1800" kern="1200">
          <a:solidFill>
            <a:schemeClr val="tx1"/>
          </a:solidFill>
          <a:latin typeface="Arial Narrow" pitchFamily="34" charset="0"/>
          <a:ea typeface="+mn-ea"/>
          <a:cs typeface="+mn-cs"/>
        </a:defRPr>
      </a:lvl3pPr>
      <a:lvl4pPr marL="1279525" indent="-236538" algn="l" rtl="0" fontAlgn="base">
        <a:spcBef>
          <a:spcPct val="20000"/>
        </a:spcBef>
        <a:spcAft>
          <a:spcPct val="0"/>
        </a:spcAft>
        <a:buClr>
          <a:srgbClr val="9BBB59"/>
        </a:buClr>
        <a:buSzPct val="90000"/>
        <a:buFont typeface="Wingdings 2" pitchFamily="18" charset="2"/>
        <a:buChar char=""/>
        <a:defRPr sz="1600" kern="1200">
          <a:solidFill>
            <a:schemeClr val="tx1"/>
          </a:solidFill>
          <a:latin typeface="Arial Narrow" pitchFamily="34" charset="0"/>
          <a:ea typeface="+mn-ea"/>
          <a:cs typeface="+mn-cs"/>
        </a:defRPr>
      </a:lvl4pPr>
      <a:lvl5pPr marL="1489075" indent="-182563" algn="l" rtl="0" fontAlgn="base">
        <a:spcBef>
          <a:spcPct val="20000"/>
        </a:spcBef>
        <a:spcAft>
          <a:spcPct val="0"/>
        </a:spcAft>
        <a:buClr>
          <a:srgbClr val="8064A2"/>
        </a:buClr>
        <a:buSzPct val="100000"/>
        <a:buFont typeface="Arial" charset="0"/>
        <a:buChar char="-"/>
        <a:defRPr sz="1400" kern="1200">
          <a:solidFill>
            <a:schemeClr val="tx1"/>
          </a:solidFill>
          <a:latin typeface="Arial Narrow" pitchFamily="34"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5.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hyperlink" Target="exmple%20de%20grille%20d'auto%20&#233;valuation.docx"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5.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pPr fontAlgn="auto">
              <a:spcAft>
                <a:spcPts val="0"/>
              </a:spcAft>
              <a:defRPr/>
            </a:pPr>
            <a:r>
              <a:rPr lang="fr-FR" dirty="0" smtClean="0"/>
              <a:t>Formation hybride </a:t>
            </a:r>
            <a:r>
              <a:rPr lang="fr-FR" cap="none" dirty="0" smtClean="0"/>
              <a:t>n</a:t>
            </a:r>
            <a:r>
              <a:rPr lang="fr-FR" dirty="0" smtClean="0"/>
              <a:t>° 2 </a:t>
            </a:r>
            <a:r>
              <a:rPr lang="fr-FR" dirty="0" smtClean="0"/>
              <a:t>: </a:t>
            </a:r>
            <a:r>
              <a:rPr lang="fr-FR" dirty="0" smtClean="0"/>
              <a:t>concevoir &amp; rédiger </a:t>
            </a:r>
            <a:r>
              <a:rPr lang="fr-FR" dirty="0" smtClean="0"/>
              <a:t>un scénario</a:t>
            </a:r>
            <a:endParaRPr lang="fr-FR" dirty="0"/>
          </a:p>
        </p:txBody>
      </p:sp>
      <p:sp>
        <p:nvSpPr>
          <p:cNvPr id="3" name="Sous-titre 2"/>
          <p:cNvSpPr>
            <a:spLocks noGrp="1"/>
          </p:cNvSpPr>
          <p:nvPr>
            <p:ph type="subTitle" idx="1"/>
          </p:nvPr>
        </p:nvSpPr>
        <p:spPr>
          <a:xfrm>
            <a:off x="1547664" y="1124744"/>
            <a:ext cx="6480175" cy="1752600"/>
          </a:xfrm>
        </p:spPr>
        <p:txBody>
          <a:bodyPr>
            <a:normAutofit lnSpcReduction="10000"/>
          </a:bodyPr>
          <a:lstStyle/>
          <a:p>
            <a:pPr algn="l" fontAlgn="auto">
              <a:spcAft>
                <a:spcPts val="0"/>
              </a:spcAft>
              <a:buFont typeface="Wingdings 2"/>
              <a:buNone/>
              <a:defRPr/>
            </a:pPr>
            <a:r>
              <a:rPr lang="fr-FR" dirty="0" smtClean="0"/>
              <a:t>Objectifs :</a:t>
            </a:r>
            <a:endParaRPr lang="fr-FR" dirty="0" smtClean="0">
              <a:solidFill>
                <a:schemeClr val="accent1"/>
              </a:solidFill>
            </a:endParaRPr>
          </a:p>
          <a:p>
            <a:pPr algn="l"/>
            <a:r>
              <a:rPr lang="fr-FR" dirty="0" smtClean="0">
                <a:solidFill>
                  <a:schemeClr val="accent1"/>
                </a:solidFill>
              </a:rPr>
              <a:t> </a:t>
            </a:r>
            <a:endParaRPr lang="fr-FR" dirty="0" smtClean="0"/>
          </a:p>
          <a:p>
            <a:pPr marL="457200" indent="-457200" algn="l">
              <a:buFont typeface="+mj-lt"/>
              <a:buAutoNum type="arabicPeriod"/>
            </a:pPr>
            <a:r>
              <a:rPr lang="fr-FR" dirty="0" smtClean="0"/>
              <a:t>Construire et rédiger en commun un scénario</a:t>
            </a:r>
          </a:p>
          <a:p>
            <a:pPr marL="457200" indent="-457200" algn="l">
              <a:buFont typeface="+mj-lt"/>
              <a:buAutoNum type="arabicPeriod"/>
            </a:pPr>
            <a:r>
              <a:rPr lang="fr-FR" dirty="0" smtClean="0"/>
              <a:t>Y intégrer et s’approprier les outils nécessaires</a:t>
            </a:r>
          </a:p>
          <a:p>
            <a:pPr marL="457200" indent="-457200" algn="l">
              <a:buFont typeface="+mj-lt"/>
              <a:buAutoNum type="arabicPeriod"/>
            </a:pPr>
            <a:r>
              <a:rPr lang="fr-FR" dirty="0" smtClean="0"/>
              <a:t>Mutualiser les ressources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re 7"/>
          <p:cNvSpPr>
            <a:spLocks noGrp="1"/>
          </p:cNvSpPr>
          <p:nvPr>
            <p:ph type="title" idx="4294967295"/>
          </p:nvPr>
        </p:nvSpPr>
        <p:spPr>
          <a:xfrm>
            <a:off x="457200" y="274638"/>
            <a:ext cx="7467600" cy="706437"/>
          </a:xfrm>
        </p:spPr>
        <p:txBody>
          <a:bodyPr/>
          <a:lstStyle/>
          <a:p>
            <a:r>
              <a:rPr lang="fr-FR" sz="2800" dirty="0" smtClean="0"/>
              <a:t>Opérationnaliser</a:t>
            </a:r>
          </a:p>
        </p:txBody>
      </p:sp>
      <p:sp>
        <p:nvSpPr>
          <p:cNvPr id="52227" name="Espace réservé du contenu 8"/>
          <p:cNvSpPr>
            <a:spLocks noGrp="1"/>
          </p:cNvSpPr>
          <p:nvPr>
            <p:ph sz="half" idx="4294967295"/>
          </p:nvPr>
        </p:nvSpPr>
        <p:spPr>
          <a:xfrm>
            <a:off x="457200" y="1125538"/>
            <a:ext cx="7931150" cy="1655762"/>
          </a:xfrm>
        </p:spPr>
        <p:txBody>
          <a:bodyPr/>
          <a:lstStyle/>
          <a:p>
            <a:pPr algn="just"/>
            <a:r>
              <a:rPr lang="fr-FR" sz="2200" dirty="0" smtClean="0"/>
              <a:t>La part de travail de l’enseignant dans cette étape d’opérationnalisation  est une condition indispensable à la réussite du scénario. </a:t>
            </a:r>
          </a:p>
          <a:p>
            <a:pPr algn="just"/>
            <a:r>
              <a:rPr lang="fr-FR" sz="2200" dirty="0" smtClean="0"/>
              <a:t>En effet, les trois étapes (conception, opérationnalisation et exécution) sont interdépendantes.</a:t>
            </a:r>
          </a:p>
        </p:txBody>
      </p:sp>
      <p:sp>
        <p:nvSpPr>
          <p:cNvPr id="10" name="Espace réservé du contenu 9"/>
          <p:cNvSpPr>
            <a:spLocks noGrp="1"/>
          </p:cNvSpPr>
          <p:nvPr>
            <p:ph sz="half" idx="4294967295"/>
          </p:nvPr>
        </p:nvSpPr>
        <p:spPr>
          <a:xfrm>
            <a:off x="684213" y="3141663"/>
            <a:ext cx="3959225" cy="3311525"/>
          </a:xfrm>
        </p:spPr>
        <p:txBody>
          <a:bodyPr>
            <a:normAutofit/>
          </a:bodyPr>
          <a:lstStyle/>
          <a:p>
            <a:pPr marL="36576" indent="0" algn="ctr" fontAlgn="auto">
              <a:spcAft>
                <a:spcPts val="0"/>
              </a:spcAft>
              <a:buFont typeface="Wingdings 2"/>
              <a:buNone/>
              <a:defRPr/>
            </a:pPr>
            <a:r>
              <a:rPr lang="fr-FR" sz="2000" dirty="0" smtClean="0">
                <a:solidFill>
                  <a:schemeClr val="accent1"/>
                </a:solidFill>
              </a:rPr>
              <a:t>Evolution du travail de préparation de l’enseignant prenant en compte la conception et l’opérationnalisation</a:t>
            </a:r>
          </a:p>
          <a:p>
            <a:pPr marL="420624" indent="-384048" algn="just" fontAlgn="auto">
              <a:spcAft>
                <a:spcPts val="0"/>
              </a:spcAft>
              <a:buFont typeface="Wingdings 2"/>
              <a:buChar char=""/>
              <a:defRPr/>
            </a:pPr>
            <a:endParaRPr lang="fr-FR" sz="2000" dirty="0" smtClean="0"/>
          </a:p>
          <a:p>
            <a:pPr marL="36576" indent="0" algn="just" fontAlgn="auto">
              <a:spcAft>
                <a:spcPts val="0"/>
              </a:spcAft>
              <a:buFont typeface="Wingdings 2"/>
              <a:buNone/>
              <a:defRPr/>
            </a:pPr>
            <a:endParaRPr lang="fr-FR" sz="2000" dirty="0" smtClean="0"/>
          </a:p>
          <a:p>
            <a:pPr marL="420624" indent="-384048" fontAlgn="auto">
              <a:spcAft>
                <a:spcPts val="0"/>
              </a:spcAft>
              <a:buFont typeface="Wingdings 2"/>
              <a:buChar char=""/>
              <a:defRPr/>
            </a:pPr>
            <a:endParaRPr lang="fr-FR" sz="2600" dirty="0"/>
          </a:p>
        </p:txBody>
      </p:sp>
      <p:grpSp>
        <p:nvGrpSpPr>
          <p:cNvPr id="14" name="Groupe 13"/>
          <p:cNvGrpSpPr/>
          <p:nvPr/>
        </p:nvGrpSpPr>
        <p:grpSpPr>
          <a:xfrm>
            <a:off x="1258888" y="4365625"/>
            <a:ext cx="2808287" cy="1965325"/>
            <a:chOff x="1258888" y="4365625"/>
            <a:chExt cx="2808287" cy="1965325"/>
          </a:xfrm>
        </p:grpSpPr>
        <p:sp>
          <p:nvSpPr>
            <p:cNvPr id="2" name="Flèche droite rayée 1"/>
            <p:cNvSpPr/>
            <p:nvPr/>
          </p:nvSpPr>
          <p:spPr>
            <a:xfrm rot="20148317">
              <a:off x="1374775" y="5181600"/>
              <a:ext cx="2232025" cy="7572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12" name="Connecteur droit avec flèche 11"/>
            <p:cNvCxnSpPr/>
            <p:nvPr/>
          </p:nvCxnSpPr>
          <p:spPr>
            <a:xfrm flipV="1">
              <a:off x="1258888" y="4365625"/>
              <a:ext cx="0" cy="19653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flipV="1">
              <a:off x="1258888" y="6318250"/>
              <a:ext cx="280828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52232" name="ZoneTexte 20"/>
          <p:cNvSpPr txBox="1">
            <a:spLocks noChangeArrowheads="1"/>
          </p:cNvSpPr>
          <p:nvPr/>
        </p:nvSpPr>
        <p:spPr bwMode="auto">
          <a:xfrm>
            <a:off x="4716463" y="3162300"/>
            <a:ext cx="4103687" cy="3416300"/>
          </a:xfrm>
          <a:prstGeom prst="rect">
            <a:avLst/>
          </a:prstGeom>
          <a:noFill/>
          <a:ln w="9525">
            <a:noFill/>
            <a:miter lim="800000"/>
            <a:headEnd/>
            <a:tailEnd/>
          </a:ln>
        </p:spPr>
        <p:txBody>
          <a:bodyPr>
            <a:spAutoFit/>
          </a:bodyPr>
          <a:lstStyle/>
          <a:p>
            <a:pPr algn="ctr"/>
            <a:r>
              <a:rPr lang="fr-FR" dirty="0">
                <a:solidFill>
                  <a:schemeClr val="accent1"/>
                </a:solidFill>
              </a:rPr>
              <a:t>Evolution du travail réalisé en classe par l’enseignant et du temps de certification</a:t>
            </a:r>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p:txBody>
      </p:sp>
      <p:grpSp>
        <p:nvGrpSpPr>
          <p:cNvPr id="13" name="Groupe 12"/>
          <p:cNvGrpSpPr/>
          <p:nvPr/>
        </p:nvGrpSpPr>
        <p:grpSpPr>
          <a:xfrm>
            <a:off x="5292725" y="4292600"/>
            <a:ext cx="3095625" cy="2009775"/>
            <a:chOff x="5292725" y="4292600"/>
            <a:chExt cx="3095625" cy="2009775"/>
          </a:xfrm>
        </p:grpSpPr>
        <p:cxnSp>
          <p:nvCxnSpPr>
            <p:cNvPr id="23" name="Connecteur droit avec flèche 22"/>
            <p:cNvCxnSpPr/>
            <p:nvPr/>
          </p:nvCxnSpPr>
          <p:spPr>
            <a:xfrm flipV="1">
              <a:off x="5292725" y="4292600"/>
              <a:ext cx="0" cy="20097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p:nvPr/>
          </p:nvCxnSpPr>
          <p:spPr>
            <a:xfrm>
              <a:off x="5292725" y="6302375"/>
              <a:ext cx="309562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Flèche droite rayée 27"/>
            <p:cNvSpPr/>
            <p:nvPr/>
          </p:nvSpPr>
          <p:spPr>
            <a:xfrm rot="1709950">
              <a:off x="5416550" y="5121275"/>
              <a:ext cx="2347913" cy="72707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223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p:bldP spid="52227" grpId="0" build="p"/>
      <p:bldP spid="10" grpId="0" build="p"/>
      <p:bldP spid="522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fontAlgn="auto">
              <a:spcAft>
                <a:spcPts val="0"/>
              </a:spcAft>
              <a:defRPr/>
            </a:pPr>
            <a:r>
              <a:rPr lang="fr-FR" dirty="0" smtClean="0"/>
              <a:t>Étape 3 : </a:t>
            </a:r>
            <a:r>
              <a:rPr lang="fr-FR" dirty="0" smtClean="0"/>
              <a:t>Exécuter </a:t>
            </a:r>
            <a:r>
              <a:rPr lang="fr-FR" dirty="0" smtClean="0"/>
              <a:t>– l’analyse réflexive</a:t>
            </a:r>
            <a:endParaRPr lang="fr-FR" dirty="0"/>
          </a:p>
        </p:txBody>
      </p:sp>
      <p:sp>
        <p:nvSpPr>
          <p:cNvPr id="3" name="Espace réservé du texte 2"/>
          <p:cNvSpPr>
            <a:spLocks noGrp="1"/>
          </p:cNvSpPr>
          <p:nvPr>
            <p:ph type="body" idx="1"/>
          </p:nvPr>
        </p:nvSpPr>
        <p:spPr>
          <a:xfrm>
            <a:off x="899592" y="2060848"/>
            <a:ext cx="6629400" cy="1066800"/>
          </a:xfrm>
        </p:spPr>
        <p:txBody>
          <a:bodyPr>
            <a:normAutofit/>
          </a:bodyPr>
          <a:lstStyle/>
          <a:p>
            <a:pPr fontAlgn="auto">
              <a:spcAft>
                <a:spcPts val="0"/>
              </a:spcAft>
              <a:buFont typeface="Wingdings 2"/>
              <a:buNone/>
              <a:defRPr/>
            </a:pPr>
            <a:r>
              <a:rPr lang="fr-FR" dirty="0" smtClean="0"/>
              <a:t>Formation hybride n°2</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r>
              <a:rPr lang="fr-FR" dirty="0" smtClean="0"/>
              <a:t>La démarche réflexive : définition</a:t>
            </a:r>
            <a:endParaRPr lang="fr-FR" dirty="0"/>
          </a:p>
        </p:txBody>
      </p:sp>
      <p:sp>
        <p:nvSpPr>
          <p:cNvPr id="11" name="Text Box 7"/>
          <p:cNvSpPr txBox="1">
            <a:spLocks noChangeArrowheads="1"/>
          </p:cNvSpPr>
          <p:nvPr/>
        </p:nvSpPr>
        <p:spPr bwMode="auto">
          <a:xfrm>
            <a:off x="251520" y="2348880"/>
            <a:ext cx="8643937" cy="830997"/>
          </a:xfrm>
          <a:prstGeom prst="rect">
            <a:avLst/>
          </a:prstGeom>
          <a:noFill/>
          <a:ln w="9525">
            <a:noFill/>
            <a:miter lim="800000"/>
            <a:headEnd/>
            <a:tailEnd/>
          </a:ln>
        </p:spPr>
        <p:txBody>
          <a:bodyPr>
            <a:spAutoFit/>
          </a:bodyPr>
          <a:lstStyle/>
          <a:p>
            <a:pPr algn="just">
              <a:spcBef>
                <a:spcPct val="50000"/>
              </a:spcBef>
            </a:pPr>
            <a:r>
              <a:rPr lang="fr-FR" sz="2400" dirty="0">
                <a:latin typeface="Arial Narrow" pitchFamily="34" charset="0"/>
              </a:rPr>
              <a:t>«Rendre les élèves </a:t>
            </a:r>
            <a:r>
              <a:rPr lang="fr-FR" sz="2400" b="1" dirty="0">
                <a:solidFill>
                  <a:schemeClr val="accent1"/>
                </a:solidFill>
                <a:latin typeface="Arial Narrow" pitchFamily="34" charset="0"/>
              </a:rPr>
              <a:t>conscients des stratégies d’apprentissage </a:t>
            </a:r>
            <a:r>
              <a:rPr lang="fr-FR" sz="2400" dirty="0">
                <a:latin typeface="Arial Narrow" pitchFamily="34" charset="0"/>
              </a:rPr>
              <a:t>qui leur permettront de construire leur savoir […]</a:t>
            </a:r>
          </a:p>
        </p:txBody>
      </p:sp>
      <p:sp>
        <p:nvSpPr>
          <p:cNvPr id="14" name="Rectangle 13"/>
          <p:cNvSpPr>
            <a:spLocks noChangeArrowheads="1"/>
          </p:cNvSpPr>
          <p:nvPr/>
        </p:nvSpPr>
        <p:spPr bwMode="auto">
          <a:xfrm>
            <a:off x="3286125" y="5643563"/>
            <a:ext cx="5500688" cy="366712"/>
          </a:xfrm>
          <a:prstGeom prst="rect">
            <a:avLst/>
          </a:prstGeom>
          <a:noFill/>
          <a:ln w="9525">
            <a:noFill/>
            <a:miter lim="800000"/>
            <a:headEnd/>
            <a:tailEnd/>
          </a:ln>
        </p:spPr>
        <p:txBody>
          <a:bodyPr>
            <a:spAutoFit/>
          </a:bodyPr>
          <a:lstStyle/>
          <a:p>
            <a:pPr algn="r">
              <a:spcBef>
                <a:spcPct val="50000"/>
              </a:spcBef>
            </a:pPr>
            <a:r>
              <a:rPr lang="fr-FR" dirty="0">
                <a:latin typeface="Tahoma" pitchFamily="34" charset="0"/>
              </a:rPr>
              <a:t>(</a:t>
            </a:r>
            <a:r>
              <a:rPr lang="fr-FR" dirty="0" err="1">
                <a:latin typeface="Arial Narrow" pitchFamily="34" charset="0"/>
              </a:rPr>
              <a:t>Britt</a:t>
            </a:r>
            <a:r>
              <a:rPr lang="fr-FR" dirty="0">
                <a:latin typeface="Arial Narrow" pitchFamily="34" charset="0"/>
              </a:rPr>
              <a:t>-Mari Barth – L’apprentissage de l’abstraction)</a:t>
            </a:r>
          </a:p>
        </p:txBody>
      </p:sp>
      <p:grpSp>
        <p:nvGrpSpPr>
          <p:cNvPr id="10" name="Groupe 9"/>
          <p:cNvGrpSpPr/>
          <p:nvPr/>
        </p:nvGrpSpPr>
        <p:grpSpPr>
          <a:xfrm>
            <a:off x="1357313" y="4357688"/>
            <a:ext cx="7500937" cy="747415"/>
            <a:chOff x="1357313" y="4357688"/>
            <a:chExt cx="7500937" cy="747415"/>
          </a:xfrm>
        </p:grpSpPr>
        <p:sp>
          <p:nvSpPr>
            <p:cNvPr id="13" name="Rectangle 12"/>
            <p:cNvSpPr/>
            <p:nvPr/>
          </p:nvSpPr>
          <p:spPr>
            <a:xfrm>
              <a:off x="1714500" y="4643438"/>
              <a:ext cx="7143750" cy="461665"/>
            </a:xfrm>
            <a:prstGeom prst="rect">
              <a:avLst/>
            </a:prstGeom>
          </p:spPr>
          <p:txBody>
            <a:bodyPr>
              <a:spAutoFit/>
            </a:bodyPr>
            <a:lstStyle/>
            <a:p>
              <a:pPr algn="just">
                <a:spcBef>
                  <a:spcPct val="50000"/>
                </a:spcBef>
                <a:defRPr/>
              </a:pPr>
              <a:r>
                <a:rPr lang="fr-FR" sz="2400" dirty="0">
                  <a:latin typeface="Arial Narrow" pitchFamily="34" charset="0"/>
                </a:rPr>
                <a:t>qui conduisent à </a:t>
              </a:r>
              <a:r>
                <a:rPr lang="fr-FR" sz="2400" b="1" dirty="0">
                  <a:solidFill>
                    <a:schemeClr val="accent1">
                      <a:lumMod val="60000"/>
                      <a:lumOff val="40000"/>
                    </a:schemeClr>
                  </a:solidFill>
                  <a:latin typeface="Arial Narrow" pitchFamily="34" charset="0"/>
                </a:rPr>
                <a:t>l’abstraction et à la généralisation» </a:t>
              </a:r>
            </a:p>
          </p:txBody>
        </p:sp>
        <p:cxnSp>
          <p:nvCxnSpPr>
            <p:cNvPr id="15" name="Forme 14"/>
            <p:cNvCxnSpPr>
              <a:cxnSpLocks noChangeShapeType="1"/>
            </p:cNvCxnSpPr>
            <p:nvPr/>
          </p:nvCxnSpPr>
          <p:spPr bwMode="auto">
            <a:xfrm rot="16200000" flipH="1">
              <a:off x="1149350" y="4565651"/>
              <a:ext cx="701675" cy="285750"/>
            </a:xfrm>
            <a:prstGeom prst="bentConnector2">
              <a:avLst/>
            </a:prstGeom>
            <a:noFill/>
            <a:ln w="38100" algn="ctr">
              <a:solidFill>
                <a:schemeClr val="accent1">
                  <a:lumMod val="60000"/>
                  <a:lumOff val="40000"/>
                </a:schemeClr>
              </a:solidFill>
              <a:round/>
              <a:headEnd type="oval" w="med" len="med"/>
              <a:tailEnd type="arrow" w="med" len="med"/>
            </a:ln>
          </p:spPr>
        </p:cxnSp>
      </p:grpSp>
      <p:grpSp>
        <p:nvGrpSpPr>
          <p:cNvPr id="9" name="Groupe 8"/>
          <p:cNvGrpSpPr/>
          <p:nvPr/>
        </p:nvGrpSpPr>
        <p:grpSpPr>
          <a:xfrm>
            <a:off x="714375" y="3357563"/>
            <a:ext cx="8143875" cy="1044575"/>
            <a:chOff x="714375" y="3357563"/>
            <a:chExt cx="8143875" cy="1044575"/>
          </a:xfrm>
        </p:grpSpPr>
        <p:sp>
          <p:nvSpPr>
            <p:cNvPr id="12" name="Rectangle 11"/>
            <p:cNvSpPr>
              <a:spLocks noChangeArrowheads="1"/>
            </p:cNvSpPr>
            <p:nvPr/>
          </p:nvSpPr>
          <p:spPr bwMode="auto">
            <a:xfrm>
              <a:off x="928688" y="3571875"/>
              <a:ext cx="7929562" cy="830263"/>
            </a:xfrm>
            <a:prstGeom prst="rect">
              <a:avLst/>
            </a:prstGeom>
            <a:noFill/>
            <a:ln w="9525">
              <a:noFill/>
              <a:miter lim="800000"/>
              <a:headEnd/>
              <a:tailEnd/>
            </a:ln>
          </p:spPr>
          <p:txBody>
            <a:bodyPr>
              <a:spAutoFit/>
            </a:bodyPr>
            <a:lstStyle/>
            <a:p>
              <a:pPr algn="just">
                <a:spcBef>
                  <a:spcPct val="50000"/>
                </a:spcBef>
              </a:pPr>
              <a:r>
                <a:rPr lang="fr-FR" sz="2400" dirty="0">
                  <a:latin typeface="Arial Narrow" pitchFamily="34" charset="0"/>
                </a:rPr>
                <a:t>et les amener à prendre conscience de la </a:t>
              </a:r>
              <a:r>
                <a:rPr lang="fr-FR" sz="2400" b="1" dirty="0">
                  <a:solidFill>
                    <a:schemeClr val="tx2"/>
                  </a:solidFill>
                  <a:latin typeface="Arial Narrow" pitchFamily="34" charset="0"/>
                </a:rPr>
                <a:t>succession des opérations mentales</a:t>
              </a:r>
            </a:p>
          </p:txBody>
        </p:sp>
        <p:cxnSp>
          <p:nvCxnSpPr>
            <p:cNvPr id="16" name="Forme 15"/>
            <p:cNvCxnSpPr>
              <a:cxnSpLocks noChangeShapeType="1"/>
            </p:cNvCxnSpPr>
            <p:nvPr/>
          </p:nvCxnSpPr>
          <p:spPr bwMode="auto">
            <a:xfrm rot="16200000" flipH="1">
              <a:off x="506412" y="3565526"/>
              <a:ext cx="701675" cy="285750"/>
            </a:xfrm>
            <a:prstGeom prst="bentConnector2">
              <a:avLst/>
            </a:prstGeom>
            <a:noFill/>
            <a:ln w="38100" algn="ctr">
              <a:solidFill>
                <a:schemeClr val="accent1">
                  <a:lumMod val="60000"/>
                  <a:lumOff val="40000"/>
                </a:schemeClr>
              </a:solidFill>
              <a:round/>
              <a:headEnd type="oval" w="med" len="med"/>
              <a:tailEnd type="arrow" w="med" len="med"/>
            </a:ln>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smtClean="0"/>
              <a:t>Comment appliquer une démarche réflexive</a:t>
            </a:r>
            <a:endParaRPr lang="fr-FR" dirty="0"/>
          </a:p>
        </p:txBody>
      </p:sp>
      <p:graphicFrame>
        <p:nvGraphicFramePr>
          <p:cNvPr id="8" name="Diagramme 7"/>
          <p:cNvGraphicFramePr/>
          <p:nvPr/>
        </p:nvGraphicFramePr>
        <p:xfrm>
          <a:off x="539552" y="1484784"/>
          <a:ext cx="7848872"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graphicEl>
                                              <a:dgm id="{7E3E0128-07F0-4D9C-8B2B-74CC1CBF7CA0}"/>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graphicEl>
                                              <a:dgm id="{B91BCD83-4E6A-4695-8A15-4DB57AD66BF9}"/>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graphicEl>
                                              <a:dgm id="{DE892962-7A9F-498E-8B66-17BD235CC109}"/>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graphicEl>
                                              <a:dgm id="{ED708F24-3B0A-4828-A5AE-367752EE4EC8}"/>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graphicEl>
                                              <a:dgm id="{CAE7A327-5BC1-4439-A947-25557FFF2391}"/>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graphicEl>
                                              <a:dgm id="{E9C50C6F-1BAD-4F1C-9EF2-DD628DA541E6}"/>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graphicEl>
                                              <a:dgm id="{001E288B-E3DF-4A21-B4B1-03E762155EB3}"/>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8" grpId="0">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passeport professionnel et la démarche réflexive</a:t>
            </a:r>
            <a:endParaRPr lang="fr-FR" dirty="0"/>
          </a:p>
        </p:txBody>
      </p:sp>
      <p:graphicFrame>
        <p:nvGraphicFramePr>
          <p:cNvPr id="3" name="Diagramme 2"/>
          <p:cNvGraphicFramePr/>
          <p:nvPr>
            <p:extLst>
              <p:ext uri="{D42A27DB-BD31-4B8C-83A1-F6EECF244321}">
                <p14:modId xmlns:p14="http://schemas.microsoft.com/office/powerpoint/2010/main" xmlns="" val="1336717295"/>
              </p:ext>
            </p:extLst>
          </p:nvPr>
        </p:nvGraphicFramePr>
        <p:xfrm>
          <a:off x="1524000" y="1397000"/>
          <a:ext cx="6648400" cy="5056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graphicEl>
                                              <a:dgm id="{63689FEE-DEF1-4A77-9FC1-4E0FE32A5718}"/>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graphicEl>
                                              <a:dgm id="{C37D2FA4-B5C3-4E4E-BB4E-2A4BACCF61C8}"/>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graphicEl>
                                              <a:dgm id="{9FE0E7D2-AA97-4340-A5F3-60020B93294C}"/>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graphicEl>
                                              <a:dgm id="{0620A9F1-4B52-4691-8738-F54D3C36830C}"/>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smtClean="0"/>
              <a:t>Quelques pistes pour favoriser une démarche réflexive</a:t>
            </a:r>
            <a:endParaRPr lang="fr-FR" dirty="0"/>
          </a:p>
        </p:txBody>
      </p:sp>
      <p:sp>
        <p:nvSpPr>
          <p:cNvPr id="5" name="Espace réservé du contenu 4"/>
          <p:cNvSpPr>
            <a:spLocks noGrp="1"/>
          </p:cNvSpPr>
          <p:nvPr>
            <p:ph sz="half" idx="1"/>
          </p:nvPr>
        </p:nvSpPr>
        <p:spPr>
          <a:xfrm>
            <a:off x="457200" y="1340768"/>
            <a:ext cx="3657600" cy="4608512"/>
          </a:xfrm>
          <a:noFill/>
        </p:spPr>
        <p:style>
          <a:lnRef idx="2">
            <a:schemeClr val="accent1"/>
          </a:lnRef>
          <a:fillRef idx="1">
            <a:schemeClr val="lt1"/>
          </a:fillRef>
          <a:effectRef idx="0">
            <a:schemeClr val="accent1"/>
          </a:effectRef>
          <a:fontRef idx="minor">
            <a:schemeClr val="dk1"/>
          </a:fontRef>
        </p:style>
        <p:txBody>
          <a:bodyPr/>
          <a:lstStyle/>
          <a:p>
            <a:pPr marL="550862" indent="-514350" algn="just">
              <a:buFont typeface="+mj-lt"/>
              <a:buAutoNum type="arabicPeriod"/>
            </a:pPr>
            <a:r>
              <a:rPr lang="fr-FR" sz="1800" dirty="0" smtClean="0">
                <a:hlinkClick r:id="rId3" action="ppaction://hlinkfile"/>
              </a:rPr>
              <a:t>Auto-évaluation</a:t>
            </a:r>
            <a:r>
              <a:rPr lang="fr-FR" sz="1800" dirty="0" smtClean="0"/>
              <a:t> </a:t>
            </a:r>
          </a:p>
          <a:p>
            <a:pPr marL="550862" indent="-514350" algn="just">
              <a:buFont typeface="+mj-lt"/>
              <a:buAutoNum type="arabicPeriod"/>
            </a:pPr>
            <a:r>
              <a:rPr lang="fr-FR" sz="1800" dirty="0" smtClean="0"/>
              <a:t>Evaluation entre pairs</a:t>
            </a:r>
          </a:p>
          <a:p>
            <a:pPr marL="550862" indent="-514350" algn="just">
              <a:buFont typeface="+mj-lt"/>
              <a:buAutoNum type="arabicPeriod"/>
            </a:pPr>
            <a:r>
              <a:rPr lang="fr-FR" sz="1800" dirty="0" smtClean="0"/>
              <a:t>Reformulation régulière par les élèves des pré requis, des consignes;</a:t>
            </a:r>
          </a:p>
          <a:p>
            <a:pPr marL="550862" indent="-514350" algn="just">
              <a:buFont typeface="+mj-lt"/>
              <a:buAutoNum type="arabicPeriod"/>
            </a:pPr>
            <a:r>
              <a:rPr lang="fr-FR" sz="1800" dirty="0" smtClean="0"/>
              <a:t>Compte rendu oral des résultats obtenus et des démarches pour y aboutir</a:t>
            </a:r>
          </a:p>
          <a:p>
            <a:pPr marL="550862" indent="-514350" algn="just">
              <a:buFont typeface="+mj-lt"/>
              <a:buAutoNum type="arabicPeriod"/>
            </a:pPr>
            <a:r>
              <a:rPr lang="fr-FR" sz="1800" dirty="0" smtClean="0"/>
              <a:t>Temps de réflexion  accordé à l’élève pour donner sa réponse</a:t>
            </a:r>
          </a:p>
          <a:p>
            <a:pPr marL="550862" indent="-514350" algn="just">
              <a:buFont typeface="+mj-lt"/>
              <a:buAutoNum type="arabicPeriod"/>
            </a:pPr>
            <a:r>
              <a:rPr lang="fr-FR" sz="1800" dirty="0" smtClean="0"/>
              <a:t>Dédramatisation de l’erreur de laquelle on tire enseignement;</a:t>
            </a:r>
          </a:p>
          <a:p>
            <a:pPr marL="550862" indent="-514350">
              <a:buFont typeface="+mj-lt"/>
              <a:buAutoNum type="arabicPeriod"/>
            </a:pPr>
            <a:endParaRPr lang="fr-FR" sz="1800" dirty="0" smtClean="0"/>
          </a:p>
          <a:p>
            <a:pPr marL="550862" indent="-514350">
              <a:buFont typeface="+mj-lt"/>
              <a:buAutoNum type="arabicPeriod"/>
            </a:pPr>
            <a:endParaRPr lang="fr-FR" dirty="0"/>
          </a:p>
        </p:txBody>
      </p:sp>
      <p:sp>
        <p:nvSpPr>
          <p:cNvPr id="6" name="Espace réservé du contenu 5"/>
          <p:cNvSpPr>
            <a:spLocks noGrp="1"/>
          </p:cNvSpPr>
          <p:nvPr>
            <p:ph sz="half" idx="2"/>
          </p:nvPr>
        </p:nvSpPr>
        <p:spPr>
          <a:xfrm>
            <a:off x="4267200" y="1600201"/>
            <a:ext cx="3657600" cy="1396752"/>
          </a:xfrm>
          <a:solidFill>
            <a:schemeClr val="accent1">
              <a:lumMod val="60000"/>
              <a:lumOff val="40000"/>
            </a:schemeClr>
          </a:solidFill>
          <a:effectLst>
            <a:softEdge rad="31750"/>
          </a:effectLst>
        </p:spPr>
        <p:txBody>
          <a:bodyPr/>
          <a:lstStyle/>
          <a:p>
            <a:pPr marL="95250" indent="-60325" algn="ctr">
              <a:buNone/>
            </a:pPr>
            <a:r>
              <a:rPr lang="fr-FR" dirty="0" smtClean="0"/>
              <a:t>Sans oublier les outils numériques ici d’un grand secours : </a:t>
            </a:r>
          </a:p>
        </p:txBody>
      </p:sp>
      <p:sp>
        <p:nvSpPr>
          <p:cNvPr id="7" name="Rectangle 6"/>
          <p:cNvSpPr/>
          <p:nvPr/>
        </p:nvSpPr>
        <p:spPr>
          <a:xfrm>
            <a:off x="4932040" y="3645024"/>
            <a:ext cx="2376264" cy="1477328"/>
          </a:xfrm>
          <a:prstGeom prst="rect">
            <a:avLst/>
          </a:prstGeom>
          <a:solidFill>
            <a:schemeClr val="accent1">
              <a:lumMod val="20000"/>
              <a:lumOff val="80000"/>
            </a:schemeClr>
          </a:solidFill>
        </p:spPr>
        <p:txBody>
          <a:bodyPr wrap="square">
            <a:spAutoFit/>
          </a:bodyPr>
          <a:lstStyle/>
          <a:p>
            <a:pPr marL="550862" indent="-514350" algn="ctr">
              <a:buNone/>
            </a:pPr>
            <a:r>
              <a:rPr lang="fr-FR" dirty="0" smtClean="0"/>
              <a:t>Formulaire,</a:t>
            </a:r>
          </a:p>
          <a:p>
            <a:pPr marL="550862" indent="-514350" algn="ctr">
              <a:buNone/>
            </a:pPr>
            <a:r>
              <a:rPr lang="fr-FR" dirty="0" smtClean="0"/>
              <a:t>Blogs, </a:t>
            </a:r>
          </a:p>
          <a:p>
            <a:pPr marL="550862" indent="-514350" algn="ctr">
              <a:buNone/>
            </a:pPr>
            <a:r>
              <a:rPr lang="fr-FR" dirty="0" smtClean="0"/>
              <a:t>Wiki,</a:t>
            </a:r>
          </a:p>
          <a:p>
            <a:pPr marL="550862" indent="-514350" algn="ctr">
              <a:buNone/>
            </a:pPr>
            <a:r>
              <a:rPr lang="fr-FR" dirty="0" smtClean="0"/>
              <a:t>Forum, </a:t>
            </a:r>
          </a:p>
          <a:p>
            <a:pPr marL="550862" indent="-514350" algn="ctr">
              <a:buNone/>
            </a:pPr>
            <a:r>
              <a:rPr lang="fr-FR" dirty="0" smtClean="0"/>
              <a:t>Carte heuristique.</a:t>
            </a:r>
            <a:endParaRPr lang="fr-FR" dirty="0"/>
          </a:p>
        </p:txBody>
      </p:sp>
      <p:sp>
        <p:nvSpPr>
          <p:cNvPr id="8" name="Flèche vers le bas 7"/>
          <p:cNvSpPr/>
          <p:nvPr/>
        </p:nvSpPr>
        <p:spPr>
          <a:xfrm>
            <a:off x="5868144" y="2996952"/>
            <a:ext cx="648072" cy="648072"/>
          </a:xfrm>
          <a:prstGeom prst="downArrow">
            <a:avLst/>
          </a:prstGeom>
          <a:solidFill>
            <a:schemeClr val="accent1">
              <a:lumMod val="20000"/>
              <a:lumOff val="80000"/>
            </a:schemeClr>
          </a:solid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animBg="1"/>
      <p:bldP spid="6" grpId="0" build="p" animBg="1"/>
      <p:bldP spid="7"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3356992"/>
            <a:ext cx="6629400" cy="1826363"/>
          </a:xfrm>
        </p:spPr>
        <p:txBody>
          <a:bodyPr>
            <a:normAutofit/>
          </a:bodyPr>
          <a:lstStyle/>
          <a:p>
            <a:pPr fontAlgn="auto">
              <a:spcAft>
                <a:spcPts val="0"/>
              </a:spcAft>
              <a:defRPr/>
            </a:pPr>
            <a:r>
              <a:rPr lang="fr-FR" dirty="0" smtClean="0"/>
              <a:t>Elaboration d’un scénario</a:t>
            </a:r>
            <a:endParaRPr lang="fr-FR" dirty="0"/>
          </a:p>
        </p:txBody>
      </p:sp>
      <p:sp>
        <p:nvSpPr>
          <p:cNvPr id="3" name="Espace réservé du texte 2"/>
          <p:cNvSpPr>
            <a:spLocks noGrp="1"/>
          </p:cNvSpPr>
          <p:nvPr>
            <p:ph type="body" idx="1"/>
          </p:nvPr>
        </p:nvSpPr>
        <p:spPr>
          <a:xfrm>
            <a:off x="971600" y="1772816"/>
            <a:ext cx="6629400" cy="1066800"/>
          </a:xfrm>
        </p:spPr>
        <p:txBody>
          <a:bodyPr>
            <a:normAutofit/>
          </a:bodyPr>
          <a:lstStyle/>
          <a:p>
            <a:pPr fontAlgn="auto">
              <a:spcAft>
                <a:spcPts val="0"/>
              </a:spcAft>
              <a:buFont typeface="Wingdings 2"/>
              <a:buNone/>
              <a:defRPr/>
            </a:pPr>
            <a:r>
              <a:rPr lang="fr-FR" dirty="0" smtClean="0"/>
              <a:t>Formation hybride n°2</a:t>
            </a:r>
            <a:endParaRPr lang="fr-FR" dirty="0"/>
          </a:p>
        </p:txBody>
      </p:sp>
    </p:spTree>
    <p:extLst>
      <p:ext uri="{BB962C8B-B14F-4D97-AF65-F5344CB8AC3E}">
        <p14:creationId xmlns:p14="http://schemas.microsoft.com/office/powerpoint/2010/main" xmlns="" val="3152430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pfinfo.fr/aidegen/images/circuit2bis.pn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27088" y="1341438"/>
            <a:ext cx="8054975" cy="5516562"/>
          </a:xfrm>
          <a:prstGeom prst="rect">
            <a:avLst/>
          </a:prstGeom>
          <a:noFill/>
          <a:ln w="9525">
            <a:noFill/>
            <a:miter lim="800000"/>
            <a:headEnd/>
            <a:tailEnd/>
          </a:ln>
        </p:spPr>
      </p:pic>
      <p:sp>
        <p:nvSpPr>
          <p:cNvPr id="16387" name="Titre 4"/>
          <p:cNvSpPr>
            <a:spLocks noGrp="1"/>
          </p:cNvSpPr>
          <p:nvPr>
            <p:ph type="title"/>
          </p:nvPr>
        </p:nvSpPr>
        <p:spPr>
          <a:xfrm>
            <a:off x="457200" y="274638"/>
            <a:ext cx="7470775" cy="1143000"/>
          </a:xfrm>
        </p:spPr>
        <p:txBody>
          <a:bodyPr/>
          <a:lstStyle/>
          <a:p>
            <a:r>
              <a:rPr lang="fr-FR" dirty="0" smtClean="0"/>
              <a:t>Le processus d’achat/vente</a:t>
            </a:r>
          </a:p>
        </p:txBody>
      </p:sp>
    </p:spTree>
    <p:extLst>
      <p:ext uri="{BB962C8B-B14F-4D97-AF65-F5344CB8AC3E}">
        <p14:creationId xmlns:p14="http://schemas.microsoft.com/office/powerpoint/2010/main" xmlns="" val="1802260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70775" cy="1143000"/>
          </a:xfrm>
        </p:spPr>
        <p:txBody>
          <a:bodyPr>
            <a:normAutofit/>
          </a:bodyPr>
          <a:lstStyle/>
          <a:p>
            <a:pPr fontAlgn="auto">
              <a:spcAft>
                <a:spcPts val="0"/>
              </a:spcAft>
              <a:defRPr/>
            </a:pPr>
            <a:r>
              <a:rPr lang="fr-FR" dirty="0" smtClean="0">
                <a:solidFill>
                  <a:schemeClr val="accent1">
                    <a:lumMod val="75000"/>
                  </a:schemeClr>
                </a:solidFill>
              </a:rPr>
              <a:t>Recherche des situations à traiter</a:t>
            </a:r>
            <a:endParaRPr lang="fr-FR" dirty="0">
              <a:solidFill>
                <a:schemeClr val="accent1">
                  <a:lumMod val="75000"/>
                </a:schemeClr>
              </a:solidFill>
            </a:endParaRPr>
          </a:p>
        </p:txBody>
      </p:sp>
      <p:graphicFrame>
        <p:nvGraphicFramePr>
          <p:cNvPr id="3" name="Diagramme 2"/>
          <p:cNvGraphicFramePr/>
          <p:nvPr>
            <p:extLst>
              <p:ext uri="{D42A27DB-BD31-4B8C-83A1-F6EECF244321}">
                <p14:modId xmlns:p14="http://schemas.microsoft.com/office/powerpoint/2010/main" xmlns="" val="3815124650"/>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877434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graphicEl>
                                              <a:dgm id="{6D44A4F7-A9BC-4E76-9C45-0A04C1863EA2}"/>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graphicEl>
                                              <a:dgm id="{5F9CFC60-1C40-4949-AF65-CDFBF4479A93}"/>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graphicEl>
                                              <a:dgm id="{3AEC873D-48C1-4AAF-B0E8-3CDDC524EEC2}"/>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graphicEl>
                                              <a:dgm id="{57CA4FF7-1AAF-4D7D-8DDB-89FDB7EB5677}"/>
                                            </p:graphic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graphicEl>
                                              <a:dgm id="{49FDB84D-AB50-4D38-B6B6-E997D37C7686}"/>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graphicEl>
                                              <a:dgm id="{FFBB14BD-46E5-4E80-B42F-7E65AB1D1394}"/>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graphicEl>
                                              <a:dgm id="{708977AF-F1FB-46CF-832B-4E8D3B8F047D}"/>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graphicEl>
                                              <a:dgm id="{5FBEEC32-43C7-4481-BA66-6748E84388ED}"/>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323528" y="3645024"/>
            <a:ext cx="7560840" cy="1826363"/>
          </a:xfrm>
        </p:spPr>
        <p:txBody>
          <a:bodyPr>
            <a:normAutofit/>
          </a:bodyPr>
          <a:lstStyle/>
          <a:p>
            <a:pPr fontAlgn="auto">
              <a:spcAft>
                <a:spcPts val="0"/>
              </a:spcAft>
              <a:defRPr/>
            </a:pPr>
            <a:r>
              <a:rPr lang="fr-FR" dirty="0" smtClean="0"/>
              <a:t>Préambule - Définition d’un scénario d’apprentissage</a:t>
            </a:r>
            <a:endParaRPr lang="fr-FR" dirty="0"/>
          </a:p>
        </p:txBody>
      </p:sp>
      <p:sp>
        <p:nvSpPr>
          <p:cNvPr id="5" name="Espace réservé du texte 4"/>
          <p:cNvSpPr>
            <a:spLocks noGrp="1"/>
          </p:cNvSpPr>
          <p:nvPr>
            <p:ph type="body" idx="1"/>
          </p:nvPr>
        </p:nvSpPr>
        <p:spPr>
          <a:xfrm>
            <a:off x="755576" y="2060848"/>
            <a:ext cx="6629400" cy="1066800"/>
          </a:xfrm>
        </p:spPr>
        <p:txBody>
          <a:bodyPr>
            <a:normAutofit/>
          </a:bodyPr>
          <a:lstStyle/>
          <a:p>
            <a:pPr fontAlgn="auto">
              <a:spcAft>
                <a:spcPts val="0"/>
              </a:spcAft>
              <a:buFont typeface="Wingdings 2"/>
              <a:buNone/>
              <a:defRPr/>
            </a:pPr>
            <a:r>
              <a:rPr lang="fr-FR" dirty="0" smtClean="0"/>
              <a:t>Formation hybride N° 2</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e 1"/>
          <p:cNvGraphicFramePr/>
          <p:nvPr>
            <p:extLst>
              <p:ext uri="{D42A27DB-BD31-4B8C-83A1-F6EECF244321}">
                <p14:modId xmlns:p14="http://schemas.microsoft.com/office/powerpoint/2010/main" xmlns="" val="2879157073"/>
              </p:ext>
            </p:extLst>
          </p:nvPr>
        </p:nvGraphicFramePr>
        <p:xfrm>
          <a:off x="0" y="1412776"/>
          <a:ext cx="8712968" cy="38884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267" name="Rectangle 3"/>
          <p:cNvSpPr>
            <a:spLocks noGrp="1"/>
          </p:cNvSpPr>
          <p:nvPr>
            <p:ph type="title" idx="4294967295"/>
          </p:nvPr>
        </p:nvSpPr>
        <p:spPr>
          <a:xfrm>
            <a:off x="457200" y="274638"/>
            <a:ext cx="7696200" cy="1143000"/>
          </a:xfrm>
        </p:spPr>
        <p:txBody>
          <a:bodyPr/>
          <a:lstStyle/>
          <a:p>
            <a:r>
              <a:rPr lang="fr-FR" dirty="0" smtClean="0"/>
              <a:t>Le cycle de vie d’un scénario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graphicEl>
                                              <a:dgm id="{05675349-EEC0-41A2-AED7-B0C0E02FD987}"/>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graphicEl>
                                              <a:dgm id="{4E6AE7E1-4BC0-4C8C-B2E7-62F2AAA37AA3}"/>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graphicEl>
                                              <a:dgm id="{F16F2C21-F4CE-43AE-851F-4AA251FB314C}"/>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graphicEl>
                                              <a:dgm id="{7E82441E-58B3-48A6-A673-D9ABB9C822E6}"/>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graphicEl>
                                              <a:dgm id="{D50D3210-B193-49D8-8B1B-22F572373493}"/>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graphicEl>
                                              <a:dgm id="{E651E479-0F56-4F43-82DA-5F15F0A429A3}"/>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graphicEl>
                                              <a:dgm id="{D8CF17D5-64B1-47ED-8572-8A93E8E10B84}"/>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P spid="1126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à coins arrondis 9"/>
          <p:cNvSpPr/>
          <p:nvPr/>
        </p:nvSpPr>
        <p:spPr>
          <a:xfrm>
            <a:off x="530225" y="4440238"/>
            <a:ext cx="7437438" cy="147478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p>
        </p:txBody>
      </p:sp>
      <p:sp>
        <p:nvSpPr>
          <p:cNvPr id="45059" name="Titre 1"/>
          <p:cNvSpPr>
            <a:spLocks noGrp="1"/>
          </p:cNvSpPr>
          <p:nvPr>
            <p:ph type="title" idx="4294967295"/>
          </p:nvPr>
        </p:nvSpPr>
        <p:spPr>
          <a:xfrm>
            <a:off x="457200" y="274638"/>
            <a:ext cx="8147248" cy="1143000"/>
          </a:xfrm>
        </p:spPr>
        <p:txBody>
          <a:bodyPr/>
          <a:lstStyle/>
          <a:p>
            <a:r>
              <a:rPr lang="fr-FR" dirty="0" smtClean="0"/>
              <a:t>Scénario v/s « cours classique » : le cours classique </a:t>
            </a:r>
          </a:p>
        </p:txBody>
      </p:sp>
      <p:sp>
        <p:nvSpPr>
          <p:cNvPr id="3" name="Espace réservé du contenu 2"/>
          <p:cNvSpPr>
            <a:spLocks noGrp="1"/>
          </p:cNvSpPr>
          <p:nvPr>
            <p:ph sz="half" idx="4294967295"/>
          </p:nvPr>
        </p:nvSpPr>
        <p:spPr>
          <a:xfrm>
            <a:off x="539750" y="1600200"/>
            <a:ext cx="3575050" cy="2189163"/>
          </a:xfrm>
          <a:ln w="6350"/>
        </p:spPr>
        <p:txBody>
          <a:bodyPr>
            <a:normAutofit/>
          </a:bodyPr>
          <a:lstStyle/>
          <a:p>
            <a:pPr marL="36513" indent="0" algn="ctr">
              <a:buFont typeface="Wingdings 2" pitchFamily="18" charset="2"/>
              <a:buNone/>
            </a:pPr>
            <a:r>
              <a:rPr lang="fr-FR" sz="1800" dirty="0" smtClean="0">
                <a:solidFill>
                  <a:schemeClr val="tx2"/>
                </a:solidFill>
              </a:rPr>
              <a:t>L’enseignant</a:t>
            </a:r>
          </a:p>
          <a:p>
            <a:pPr marL="36513" indent="0"/>
            <a:r>
              <a:rPr lang="fr-FR" sz="1800" dirty="0" smtClean="0"/>
              <a:t> Décris un contexte professionnel</a:t>
            </a:r>
          </a:p>
          <a:p>
            <a:pPr marL="36513" indent="0"/>
            <a:r>
              <a:rPr lang="fr-FR" sz="1800" dirty="0" smtClean="0"/>
              <a:t> Expose un problème</a:t>
            </a:r>
          </a:p>
          <a:p>
            <a:pPr marL="36513" indent="0"/>
            <a:r>
              <a:rPr lang="fr-FR" sz="1800" dirty="0" smtClean="0"/>
              <a:t> Apporte le savoir</a:t>
            </a:r>
          </a:p>
          <a:p>
            <a:pPr marL="36513" indent="0"/>
            <a:r>
              <a:rPr lang="fr-FR" sz="1800" dirty="0" smtClean="0"/>
              <a:t> Élabore ou propose une synthèse</a:t>
            </a:r>
          </a:p>
        </p:txBody>
      </p:sp>
      <p:sp>
        <p:nvSpPr>
          <p:cNvPr id="5" name="Rectangle avec flèche vers le bas 4"/>
          <p:cNvSpPr/>
          <p:nvPr/>
        </p:nvSpPr>
        <p:spPr>
          <a:xfrm rot="21447405">
            <a:off x="401494" y="3881585"/>
            <a:ext cx="7426325" cy="433387"/>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p>
        </p:txBody>
      </p:sp>
      <p:sp>
        <p:nvSpPr>
          <p:cNvPr id="7" name="ZoneTexte 6"/>
          <p:cNvSpPr txBox="1"/>
          <p:nvPr/>
        </p:nvSpPr>
        <p:spPr>
          <a:xfrm>
            <a:off x="929121" y="4427588"/>
            <a:ext cx="7428760" cy="1477328"/>
          </a:xfrm>
          <a:prstGeom prst="rect">
            <a:avLst/>
          </a:prstGeom>
          <a:gradFill flip="none" rotWithShape="1">
            <a:gsLst>
              <a:gs pos="0">
                <a:schemeClr val="accent1">
                  <a:tint val="66000"/>
                  <a:satMod val="160000"/>
                  <a:alpha val="79000"/>
                </a:schemeClr>
              </a:gs>
              <a:gs pos="50000">
                <a:schemeClr val="accent1">
                  <a:tint val="44500"/>
                  <a:satMod val="160000"/>
                </a:schemeClr>
              </a:gs>
              <a:gs pos="100000">
                <a:schemeClr val="accent1">
                  <a:tint val="23500"/>
                  <a:satMod val="160000"/>
                </a:schemeClr>
              </a:gs>
            </a:gsLst>
            <a:path path="shape">
              <a:fillToRect l="50000" t="50000" r="50000" b="50000"/>
            </a:path>
            <a:tileRect/>
          </a:gradFill>
          <a:ln cmpd="dbl">
            <a:noFill/>
          </a:ln>
          <a:effectLst>
            <a:softEdge rad="31750"/>
          </a:effectLst>
        </p:spPr>
        <p:txBody>
          <a:bodyPr>
            <a:spAutoFit/>
          </a:bodyPr>
          <a:lstStyle/>
          <a:p>
            <a:pPr fontAlgn="auto">
              <a:spcBef>
                <a:spcPts val="0"/>
              </a:spcBef>
              <a:spcAft>
                <a:spcPts val="0"/>
              </a:spcAft>
              <a:defRPr/>
            </a:pPr>
            <a:endParaRPr lang="fr-FR" dirty="0">
              <a:latin typeface="+mn-lt"/>
            </a:endParaRPr>
          </a:p>
          <a:p>
            <a:pPr algn="just" fontAlgn="auto">
              <a:spcBef>
                <a:spcPts val="0"/>
              </a:spcBef>
              <a:spcAft>
                <a:spcPts val="0"/>
              </a:spcAft>
              <a:defRPr/>
            </a:pPr>
            <a:r>
              <a:rPr lang="fr-FR" dirty="0">
                <a:latin typeface="+mn-lt"/>
              </a:rPr>
              <a:t>Déroulement d’actions créées et menées par l’enseignant vers l’apprenant qui met en pratique un savoir donné pour le maîtriser. Maîtrise contrôlée en évaluation à un moment choisi par l’enseignant.</a:t>
            </a:r>
          </a:p>
          <a:p>
            <a:pPr algn="just" fontAlgn="auto">
              <a:spcBef>
                <a:spcPts val="0"/>
              </a:spcBef>
              <a:spcAft>
                <a:spcPts val="0"/>
              </a:spcAft>
              <a:defRPr/>
            </a:pPr>
            <a:endParaRPr lang="fr-FR" dirty="0">
              <a:latin typeface="+mn-lt"/>
            </a:endParaRPr>
          </a:p>
        </p:txBody>
      </p:sp>
      <p:sp>
        <p:nvSpPr>
          <p:cNvPr id="9" name="Espace réservé du contenu 8"/>
          <p:cNvSpPr>
            <a:spLocks noGrp="1"/>
          </p:cNvSpPr>
          <p:nvPr>
            <p:ph sz="half" idx="4294967295"/>
          </p:nvPr>
        </p:nvSpPr>
        <p:spPr>
          <a:xfrm>
            <a:off x="4267200" y="1600200"/>
            <a:ext cx="3657600" cy="1757363"/>
          </a:xfrm>
        </p:spPr>
        <p:txBody>
          <a:bodyPr>
            <a:normAutofit/>
          </a:bodyPr>
          <a:lstStyle/>
          <a:p>
            <a:pPr marL="36513" indent="0" algn="ctr">
              <a:buFont typeface="Wingdings 2" pitchFamily="18" charset="2"/>
              <a:buNone/>
            </a:pPr>
            <a:r>
              <a:rPr lang="fr-FR" sz="1800" dirty="0" smtClean="0">
                <a:solidFill>
                  <a:schemeClr val="tx2"/>
                </a:solidFill>
              </a:rPr>
              <a:t>L’apprenant</a:t>
            </a:r>
          </a:p>
          <a:p>
            <a:pPr marL="36513" indent="0"/>
            <a:r>
              <a:rPr lang="fr-FR" sz="1800" dirty="0" smtClean="0"/>
              <a:t> Met en pratique le savoir</a:t>
            </a:r>
          </a:p>
          <a:p>
            <a:pPr marL="36513" indent="0"/>
            <a:r>
              <a:rPr lang="fr-FR" sz="1800" dirty="0" smtClean="0"/>
              <a:t> Peut participer à la synthèse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p:bldP spid="3" grpId="0" build="p"/>
      <p:bldP spid="5" grpId="0" animBg="1"/>
      <p:bldP spid="7" grpId="0" animBg="1"/>
      <p:bldP spid="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523875" y="4710113"/>
            <a:ext cx="7429500" cy="13827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p>
        </p:txBody>
      </p:sp>
      <p:sp>
        <p:nvSpPr>
          <p:cNvPr id="3" name="Espace réservé du contenu 2"/>
          <p:cNvSpPr>
            <a:spLocks noGrp="1"/>
          </p:cNvSpPr>
          <p:nvPr>
            <p:ph sz="half" idx="4294967295"/>
          </p:nvPr>
        </p:nvSpPr>
        <p:spPr>
          <a:xfrm>
            <a:off x="539750" y="1524000"/>
            <a:ext cx="3575050" cy="2265363"/>
          </a:xfrm>
          <a:ln w="6350"/>
        </p:spPr>
        <p:txBody>
          <a:bodyPr>
            <a:normAutofit/>
          </a:bodyPr>
          <a:lstStyle/>
          <a:p>
            <a:pPr marL="36513" indent="0" algn="ctr">
              <a:buFont typeface="Wingdings 2" pitchFamily="18" charset="2"/>
              <a:buNone/>
            </a:pPr>
            <a:r>
              <a:rPr lang="fr-FR" sz="1800" dirty="0" smtClean="0">
                <a:solidFill>
                  <a:schemeClr val="tx2"/>
                </a:solidFill>
              </a:rPr>
              <a:t>L’enseignant</a:t>
            </a:r>
          </a:p>
          <a:p>
            <a:pPr marL="36513" indent="0"/>
            <a:r>
              <a:rPr lang="fr-FR" sz="1800" dirty="0" smtClean="0"/>
              <a:t> Crée une situation professionnelle</a:t>
            </a:r>
          </a:p>
          <a:p>
            <a:pPr marL="36513" indent="0"/>
            <a:r>
              <a:rPr lang="fr-FR" sz="1800" dirty="0" smtClean="0"/>
              <a:t> Régule l’activité</a:t>
            </a:r>
          </a:p>
          <a:p>
            <a:pPr marL="36513" indent="0"/>
            <a:r>
              <a:rPr lang="fr-FR" sz="1800" dirty="0" smtClean="0"/>
              <a:t> Apporte le savoir</a:t>
            </a:r>
          </a:p>
        </p:txBody>
      </p:sp>
      <p:sp>
        <p:nvSpPr>
          <p:cNvPr id="5" name="Rectangle avec flèche vers le bas 4"/>
          <p:cNvSpPr/>
          <p:nvPr/>
        </p:nvSpPr>
        <p:spPr>
          <a:xfrm rot="183485">
            <a:off x="530225" y="4079875"/>
            <a:ext cx="7426325" cy="431800"/>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solidFill>
                <a:prstClr val="white"/>
              </a:solidFill>
            </a:endParaRPr>
          </a:p>
        </p:txBody>
      </p:sp>
      <p:sp>
        <p:nvSpPr>
          <p:cNvPr id="7" name="ZoneTexte 6"/>
          <p:cNvSpPr txBox="1"/>
          <p:nvPr/>
        </p:nvSpPr>
        <p:spPr>
          <a:xfrm>
            <a:off x="1143000" y="4800600"/>
            <a:ext cx="7427913" cy="1465263"/>
          </a:xfrm>
          <a:prstGeom prst="rect">
            <a:avLst/>
          </a:prstGeom>
          <a:gradFill>
            <a:gsLst>
              <a:gs pos="0">
                <a:schemeClr val="accent1">
                  <a:tint val="66000"/>
                  <a:satMod val="160000"/>
                  <a:alpha val="79000"/>
                </a:schemeClr>
              </a:gs>
              <a:gs pos="50000">
                <a:schemeClr val="accent1">
                  <a:tint val="44500"/>
                  <a:satMod val="160000"/>
                </a:schemeClr>
              </a:gs>
              <a:gs pos="100000">
                <a:schemeClr val="accent1">
                  <a:tint val="23500"/>
                  <a:satMod val="160000"/>
                </a:schemeClr>
              </a:gs>
            </a:gsLst>
            <a:path path="shape">
              <a:fillToRect l="50000" t="50000" r="50000" b="50000"/>
            </a:path>
          </a:gradFill>
          <a:ln cmpd="dbl">
            <a:noFill/>
          </a:ln>
        </p:spPr>
        <p:txBody>
          <a:bodyPr>
            <a:spAutoFit/>
          </a:bodyPr>
          <a:lstStyle/>
          <a:p>
            <a:pPr algn="just" fontAlgn="auto">
              <a:spcBef>
                <a:spcPts val="0"/>
              </a:spcBef>
              <a:spcAft>
                <a:spcPts val="0"/>
              </a:spcAft>
              <a:defRPr/>
            </a:pPr>
            <a:r>
              <a:rPr lang="fr-FR" dirty="0">
                <a:latin typeface="+mn-lt"/>
              </a:rPr>
              <a:t>L’apprenant entre dans une situation professionnelle dans laquelle il a un rôle et où il doit répondre à un problème créé par l’enseignant. Il en dégage des principes puis une synthèse. Il crée son passeport professionnel gage de son parcours et de sa progression nécessaire à la certification.</a:t>
            </a:r>
          </a:p>
        </p:txBody>
      </p:sp>
      <p:sp>
        <p:nvSpPr>
          <p:cNvPr id="9" name="Espace réservé du contenu 8"/>
          <p:cNvSpPr>
            <a:spLocks noGrp="1"/>
          </p:cNvSpPr>
          <p:nvPr>
            <p:ph sz="half" idx="4294967295"/>
          </p:nvPr>
        </p:nvSpPr>
        <p:spPr>
          <a:xfrm>
            <a:off x="4267200" y="1052513"/>
            <a:ext cx="3657600" cy="2952750"/>
          </a:xfrm>
        </p:spPr>
        <p:txBody>
          <a:bodyPr>
            <a:normAutofit/>
          </a:bodyPr>
          <a:lstStyle/>
          <a:p>
            <a:pPr marL="36513" indent="0" algn="ctr">
              <a:buFont typeface="Wingdings 2" pitchFamily="18" charset="2"/>
              <a:buNone/>
            </a:pPr>
            <a:r>
              <a:rPr lang="fr-FR" sz="1800" dirty="0" smtClean="0">
                <a:solidFill>
                  <a:schemeClr val="tx2"/>
                </a:solidFill>
              </a:rPr>
              <a:t>L’apprenant</a:t>
            </a:r>
          </a:p>
          <a:p>
            <a:pPr marL="36513" indent="0"/>
            <a:r>
              <a:rPr lang="fr-FR" sz="1800" dirty="0" smtClean="0"/>
              <a:t> Entre dans une situation et un contexte professionnel</a:t>
            </a:r>
          </a:p>
          <a:p>
            <a:pPr marL="36513" indent="0"/>
            <a:r>
              <a:rPr lang="fr-FR" sz="1800" dirty="0" smtClean="0"/>
              <a:t> Se heurte à une difficulté</a:t>
            </a:r>
          </a:p>
          <a:p>
            <a:pPr marL="36513" indent="0"/>
            <a:r>
              <a:rPr lang="fr-FR" sz="1800" dirty="0" smtClean="0"/>
              <a:t> Cherche une solution</a:t>
            </a:r>
          </a:p>
          <a:p>
            <a:pPr marL="36513" indent="0"/>
            <a:r>
              <a:rPr lang="fr-FR" sz="1800" dirty="0" smtClean="0"/>
              <a:t> Peut construire du savoir</a:t>
            </a:r>
          </a:p>
          <a:p>
            <a:pPr marL="36513" indent="0"/>
            <a:r>
              <a:rPr lang="fr-FR" sz="1800" dirty="0" smtClean="0"/>
              <a:t> Dégage une synthèse</a:t>
            </a:r>
          </a:p>
          <a:p>
            <a:pPr marL="36513" indent="0"/>
            <a:r>
              <a:rPr lang="fr-FR" sz="1800" dirty="0" smtClean="0"/>
              <a:t> Analyse son activité-Réflexivité, fiche passeport professionnel</a:t>
            </a:r>
          </a:p>
        </p:txBody>
      </p:sp>
      <p:sp>
        <p:nvSpPr>
          <p:cNvPr id="49160" name="Titre 1"/>
          <p:cNvSpPr>
            <a:spLocks/>
          </p:cNvSpPr>
          <p:nvPr/>
        </p:nvSpPr>
        <p:spPr bwMode="auto">
          <a:xfrm>
            <a:off x="395536" y="188640"/>
            <a:ext cx="8458200" cy="1143000"/>
          </a:xfrm>
          <a:prstGeom prst="rect">
            <a:avLst/>
          </a:prstGeom>
          <a:noFill/>
          <a:ln w="9525">
            <a:noFill/>
            <a:miter lim="800000"/>
            <a:headEnd/>
            <a:tailEnd/>
          </a:ln>
        </p:spPr>
        <p:txBody>
          <a:bodyPr lIns="45720" rIns="45720" anchor="ctr"/>
          <a:lstStyle/>
          <a:p>
            <a:r>
              <a:rPr lang="fr-FR" sz="3200" dirty="0">
                <a:solidFill>
                  <a:srgbClr val="376092"/>
                </a:solidFill>
              </a:rPr>
              <a:t>Scénario v/s « cours classique » </a:t>
            </a:r>
            <a:r>
              <a:rPr lang="fr-FR" sz="3200" dirty="0" smtClean="0">
                <a:solidFill>
                  <a:srgbClr val="376092"/>
                </a:solidFill>
              </a:rPr>
              <a:t>: le </a:t>
            </a:r>
            <a:r>
              <a:rPr lang="fr-FR" sz="3200" dirty="0">
                <a:solidFill>
                  <a:srgbClr val="376092"/>
                </a:solidFill>
              </a:rPr>
              <a:t>scénario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7" grpId="0" animBg="1"/>
      <p:bldP spid="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pPr fontAlgn="auto">
              <a:spcAft>
                <a:spcPts val="0"/>
              </a:spcAft>
              <a:defRPr/>
            </a:pPr>
            <a:r>
              <a:rPr lang="fr-FR" dirty="0" smtClean="0"/>
              <a:t>Étape 1 : Concevoir</a:t>
            </a:r>
            <a:endParaRPr lang="fr-FR" dirty="0"/>
          </a:p>
        </p:txBody>
      </p:sp>
      <p:sp>
        <p:nvSpPr>
          <p:cNvPr id="5" name="Espace réservé du texte 4"/>
          <p:cNvSpPr>
            <a:spLocks noGrp="1"/>
          </p:cNvSpPr>
          <p:nvPr>
            <p:ph type="body" idx="1"/>
          </p:nvPr>
        </p:nvSpPr>
        <p:spPr>
          <a:xfrm>
            <a:off x="899592" y="1988840"/>
            <a:ext cx="6629400" cy="1066800"/>
          </a:xfrm>
        </p:spPr>
        <p:txBody>
          <a:bodyPr>
            <a:normAutofit/>
          </a:bodyPr>
          <a:lstStyle/>
          <a:p>
            <a:pPr fontAlgn="auto">
              <a:spcAft>
                <a:spcPts val="0"/>
              </a:spcAft>
              <a:buFont typeface="Wingdings 2"/>
              <a:buNone/>
              <a:defRPr/>
            </a:pPr>
            <a:r>
              <a:rPr lang="fr-FR" dirty="0" smtClean="0"/>
              <a:t>Formation hybride 2</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r>
              <a:rPr lang="fr-FR" dirty="0" smtClean="0"/>
              <a:t>Concevoir, c’est…</a:t>
            </a:r>
            <a:endParaRPr lang="fr-FR" dirty="0"/>
          </a:p>
        </p:txBody>
      </p:sp>
      <p:graphicFrame>
        <p:nvGraphicFramePr>
          <p:cNvPr id="2" name="Diagramme 1"/>
          <p:cNvGraphicFramePr/>
          <p:nvPr>
            <p:extLst>
              <p:ext uri="{D42A27DB-BD31-4B8C-83A1-F6EECF244321}">
                <p14:modId xmlns:p14="http://schemas.microsoft.com/office/powerpoint/2010/main" xmlns="" val="1419741438"/>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3429000"/>
            <a:ext cx="6629400" cy="1826363"/>
          </a:xfrm>
        </p:spPr>
        <p:txBody>
          <a:bodyPr>
            <a:normAutofit/>
          </a:bodyPr>
          <a:lstStyle/>
          <a:p>
            <a:pPr fontAlgn="auto">
              <a:spcAft>
                <a:spcPts val="0"/>
              </a:spcAft>
              <a:defRPr/>
            </a:pPr>
            <a:r>
              <a:rPr lang="fr-FR" dirty="0" smtClean="0"/>
              <a:t>Étape 2 : Opérationnaliser</a:t>
            </a:r>
            <a:endParaRPr lang="fr-FR" dirty="0"/>
          </a:p>
        </p:txBody>
      </p:sp>
      <p:sp>
        <p:nvSpPr>
          <p:cNvPr id="3" name="Espace réservé du texte 2"/>
          <p:cNvSpPr>
            <a:spLocks noGrp="1"/>
          </p:cNvSpPr>
          <p:nvPr>
            <p:ph type="body" idx="1"/>
          </p:nvPr>
        </p:nvSpPr>
        <p:spPr>
          <a:xfrm>
            <a:off x="827584" y="1772816"/>
            <a:ext cx="6629400" cy="1066800"/>
          </a:xfrm>
        </p:spPr>
        <p:txBody>
          <a:bodyPr>
            <a:normAutofit/>
          </a:bodyPr>
          <a:lstStyle/>
          <a:p>
            <a:pPr fontAlgn="auto">
              <a:spcAft>
                <a:spcPts val="0"/>
              </a:spcAft>
              <a:buFont typeface="Wingdings 2"/>
              <a:buNone/>
              <a:defRPr/>
            </a:pPr>
            <a:r>
              <a:rPr lang="fr-FR" dirty="0" smtClean="0"/>
              <a:t>Formation hybride n°2</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re 1"/>
          <p:cNvSpPr>
            <a:spLocks noGrp="1"/>
          </p:cNvSpPr>
          <p:nvPr>
            <p:ph type="title"/>
          </p:nvPr>
        </p:nvSpPr>
        <p:spPr/>
        <p:txBody>
          <a:bodyPr/>
          <a:lstStyle/>
          <a:p>
            <a:r>
              <a:rPr lang="fr-FR" sz="2800" dirty="0" smtClean="0"/>
              <a:t>Opérationnaliser</a:t>
            </a:r>
          </a:p>
        </p:txBody>
      </p:sp>
      <p:graphicFrame>
        <p:nvGraphicFramePr>
          <p:cNvPr id="4" name="Diagramme 3"/>
          <p:cNvGraphicFramePr/>
          <p:nvPr>
            <p:extLst>
              <p:ext uri="{D42A27DB-BD31-4B8C-83A1-F6EECF244321}">
                <p14:modId xmlns:p14="http://schemas.microsoft.com/office/powerpoint/2010/main" xmlns="" val="3921671640"/>
              </p:ext>
            </p:extLst>
          </p:nvPr>
        </p:nvGraphicFramePr>
        <p:xfrm>
          <a:off x="575048" y="836712"/>
          <a:ext cx="8568952" cy="6021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AF116E66-DE84-407A-AE38-2C82D292A6F0}"/>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CCE632AB-0821-4D38-84C2-E1B984D9A45D}"/>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B5A2EE67-C4F9-41D1-B6AB-02923ACB29F6}"/>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52114C7E-C311-4723-8FD4-BAB274477B5F}"/>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71214A1C-A777-488B-96DA-42B21BA19BF3}"/>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1D35B7CE-85E0-4206-AF00-57057037307F}"/>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D9947B50-7D52-4EF0-BCDD-5BEE81E13CDF}"/>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graphicEl>
                                              <a:dgm id="{D1457CDF-175F-4554-B9D5-840AE6B0E6DA}"/>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graphicEl>
                                              <a:dgm id="{F8411231-5E8C-49C1-B5B0-9722E52ACEA2}"/>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graphicEl>
                                              <a:dgm id="{29D72725-3D7C-404E-AE4F-4E73A703D1FE}"/>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p:bldGraphic spid="4" grpId="0">
        <p:bldSub>
          <a:bldDgm bld="one"/>
        </p:bldSub>
      </p:bldGraphic>
    </p:bldLst>
  </p:timing>
</p:sld>
</file>

<file path=ppt/theme/theme1.xml><?xml version="1.0" encoding="utf-8"?>
<a:theme xmlns:a="http://schemas.openxmlformats.org/drawingml/2006/main" name="Bac G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chnique">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que">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2541</TotalTime>
  <Words>797</Words>
  <Application>Microsoft Office PowerPoint</Application>
  <PresentationFormat>Affichage à l'écran (4:3)</PresentationFormat>
  <Paragraphs>126</Paragraphs>
  <Slides>18</Slides>
  <Notes>7</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Bac GA</vt:lpstr>
      <vt:lpstr>Formation hybride n° 2 : concevoir &amp; rédiger un scénario</vt:lpstr>
      <vt:lpstr>Préambule - Définition d’un scénario d’apprentissage</vt:lpstr>
      <vt:lpstr>Le cycle de vie d’un scénario</vt:lpstr>
      <vt:lpstr>Scénario v/s « cours classique » : le cours classique </vt:lpstr>
      <vt:lpstr>Diapositive 5</vt:lpstr>
      <vt:lpstr>Étape 1 : Concevoir</vt:lpstr>
      <vt:lpstr>Concevoir, c’est…</vt:lpstr>
      <vt:lpstr>Étape 2 : Opérationnaliser</vt:lpstr>
      <vt:lpstr>Opérationnaliser</vt:lpstr>
      <vt:lpstr>Opérationnaliser</vt:lpstr>
      <vt:lpstr>Étape 3 : Exécuter – l’analyse réflexive</vt:lpstr>
      <vt:lpstr>La démarche réflexive : définition</vt:lpstr>
      <vt:lpstr>Comment appliquer une démarche réflexive</vt:lpstr>
      <vt:lpstr>Le passeport professionnel et la démarche réflexive</vt:lpstr>
      <vt:lpstr>Quelques pistes pour favoriser une démarche réflexive</vt:lpstr>
      <vt:lpstr>Elaboration d’un scénario</vt:lpstr>
      <vt:lpstr>Le processus d’achat/vente</vt:lpstr>
      <vt:lpstr>Recherche des situations à traiter</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Formation hybride n°2 : rédiger un scénario</dc:title>
  <dc:creator>LOLA</dc:creator>
  <cp:lastModifiedBy>ordi haut</cp:lastModifiedBy>
  <cp:revision>238</cp:revision>
  <dcterms:created xsi:type="dcterms:W3CDTF">2012-10-24T04:47:45Z</dcterms:created>
  <dcterms:modified xsi:type="dcterms:W3CDTF">2012-11-18T19:07:56Z</dcterms:modified>
</cp:coreProperties>
</file>